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sldIdLst>
    <p:sldId id="259" r:id="rId2"/>
    <p:sldId id="1914" r:id="rId3"/>
    <p:sldId id="266" r:id="rId4"/>
    <p:sldId id="257" r:id="rId5"/>
    <p:sldId id="1915" r:id="rId6"/>
    <p:sldId id="270" r:id="rId7"/>
    <p:sldId id="1916" r:id="rId8"/>
    <p:sldId id="1917" r:id="rId9"/>
    <p:sldId id="1938" r:id="rId10"/>
    <p:sldId id="1939" r:id="rId11"/>
    <p:sldId id="1941" r:id="rId12"/>
    <p:sldId id="1925" r:id="rId13"/>
    <p:sldId id="1926" r:id="rId14"/>
    <p:sldId id="1927" r:id="rId15"/>
    <p:sldId id="1919" r:id="rId16"/>
    <p:sldId id="1920" r:id="rId17"/>
    <p:sldId id="1921" r:id="rId18"/>
    <p:sldId id="1922" r:id="rId19"/>
    <p:sldId id="1928" r:id="rId20"/>
    <p:sldId id="1931" r:id="rId21"/>
    <p:sldId id="1933" r:id="rId22"/>
    <p:sldId id="1934" r:id="rId23"/>
    <p:sldId id="1935" r:id="rId24"/>
    <p:sldId id="294" r:id="rId2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FA335444-67FB-41B4-8E1D-35347355C736}">
          <p14:sldIdLst>
            <p14:sldId id="259"/>
            <p14:sldId id="1914"/>
            <p14:sldId id="266"/>
            <p14:sldId id="257"/>
            <p14:sldId id="1915"/>
            <p14:sldId id="270"/>
            <p14:sldId id="1916"/>
            <p14:sldId id="1917"/>
            <p14:sldId id="1938"/>
            <p14:sldId id="1939"/>
            <p14:sldId id="1941"/>
            <p14:sldId id="1925"/>
            <p14:sldId id="1926"/>
            <p14:sldId id="1927"/>
          </p14:sldIdLst>
        </p14:section>
        <p14:section name="Contact Us" id="{D96D35B9-EAD3-4812-A471-E8331A1FE690}">
          <p14:sldIdLst>
            <p14:sldId id="1919"/>
            <p14:sldId id="1920"/>
            <p14:sldId id="1921"/>
            <p14:sldId id="1922"/>
          </p14:sldIdLst>
        </p14:section>
        <p14:section name="Ending Slide" id="{4379A561-7112-4650-B888-A8E642A58938}">
          <p14:sldIdLst>
            <p14:sldId id="1928"/>
            <p14:sldId id="1931"/>
            <p14:sldId id="1933"/>
            <p14:sldId id="1934"/>
            <p14:sldId id="1935"/>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D1"/>
    <a:srgbClr val="375A80"/>
    <a:srgbClr val="FFFFFF"/>
    <a:srgbClr val="F2F2F2"/>
    <a:srgbClr val="2B2765"/>
    <a:srgbClr val="1DD3B0"/>
    <a:srgbClr val="48CAE4"/>
    <a:srgbClr val="1A99B2"/>
    <a:srgbClr val="11D3F3"/>
    <a:srgbClr val="D821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3309" autoAdjust="0"/>
  </p:normalViewPr>
  <p:slideViewPr>
    <p:cSldViewPr snapToGrid="0">
      <p:cViewPr varScale="1">
        <p:scale>
          <a:sx n="74" d="100"/>
          <a:sy n="74" d="100"/>
        </p:scale>
        <p:origin x="5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a khier" userId="05b6371952431277" providerId="LiveId" clId="{9BE12ED3-CFAE-467A-9B83-36C29D694986}"/>
    <pc:docChg chg="modSld">
      <pc:chgData name="safa khier" userId="05b6371952431277" providerId="LiveId" clId="{9BE12ED3-CFAE-467A-9B83-36C29D694986}" dt="2024-09-21T20:58:40.165" v="0" actId="207"/>
      <pc:docMkLst>
        <pc:docMk/>
      </pc:docMkLst>
      <pc:sldChg chg="modSp mod">
        <pc:chgData name="safa khier" userId="05b6371952431277" providerId="LiveId" clId="{9BE12ED3-CFAE-467A-9B83-36C29D694986}" dt="2024-09-21T20:58:40.165" v="0" actId="207"/>
        <pc:sldMkLst>
          <pc:docMk/>
          <pc:sldMk cId="2473446090" sldId="1915"/>
        </pc:sldMkLst>
        <pc:spChg chg="mod">
          <ac:chgData name="safa khier" userId="05b6371952431277" providerId="LiveId" clId="{9BE12ED3-CFAE-467A-9B83-36C29D694986}" dt="2024-09-21T20:58:40.165" v="0" actId="207"/>
          <ac:spMkLst>
            <pc:docMk/>
            <pc:sldMk cId="2473446090" sldId="1915"/>
            <ac:spMk id="4" creationId="{4BE56DFA-A325-C7B7-4428-A197F309AEA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4:46.124"/>
    </inkml:context>
    <inkml:brush xml:id="br0">
      <inkml:brushProperty name="width" value="0.35" units="cm"/>
      <inkml:brushProperty name="height" value="0.35" units="cm"/>
      <inkml:brushProperty name="color" value="#FFFFFF"/>
    </inkml:brush>
  </inkml:definitions>
  <inkml:trace contextRef="#ctx0" brushRef="#br0">2448 2 24575,'-104'-2'0,"-110"5"0,-57 3 0,-240 3 0,301-11 0,-300 2 0,365 13 0,-33-6 0,-71-1-293,193-6-779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4:56.575"/>
    </inkml:context>
    <inkml:brush xml:id="br0">
      <inkml:brushProperty name="width" value="0.35" units="cm"/>
      <inkml:brushProperty name="height" value="0.35" units="cm"/>
      <inkml:brushProperty name="color" value="#FFFFFF"/>
    </inkml:brush>
  </inkml:definitions>
  <inkml:trace contextRef="#ctx0" brushRef="#br0">2461 0 24575,'-185'9'0,"-168"0"0,264-9 0,-52 8 0,-123 1 0,123 0 0,-168 0 0,106 0 0,-573-9-1365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5:04.010"/>
    </inkml:context>
    <inkml:brush xml:id="br0">
      <inkml:brushProperty name="width" value="0.35" units="cm"/>
      <inkml:brushProperty name="height" value="0.35" units="cm"/>
      <inkml:brushProperty name="color" value="#FFFFFF"/>
    </inkml:brush>
  </inkml:definitions>
  <inkml:trace contextRef="#ctx0" brushRef="#br0">2417 18 24575,'-90'2'0,"-93"-4"0,32-7 0,10 0 0,-529 9 0,556 9 0,-54 9 0,-26-10 0,-75-5 0,141-5 0,-180 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5:09.520"/>
    </inkml:context>
    <inkml:brush xml:id="br0">
      <inkml:brushProperty name="width" value="0.35" units="cm"/>
      <inkml:brushProperty name="height" value="0.35" units="cm"/>
      <inkml:brushProperty name="color" value="#FFFFFF"/>
    </inkml:brush>
  </inkml:definitions>
  <inkml:trace contextRef="#ctx0" brushRef="#br0">2461 0 24575,'-1173'0'0,"1049"9"0,-8 0 0,-142-1 0,-70 1 0,-70-9-1365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34.794"/>
    </inkml:context>
    <inkml:brush xml:id="br0">
      <inkml:brushProperty name="width" value="0.35" units="cm"/>
      <inkml:brushProperty name="height" value="0.35" units="cm"/>
      <inkml:brushProperty name="color" value="#FFFFFF"/>
    </inkml:brush>
  </inkml:definitions>
  <inkml:trace contextRef="#ctx0" brushRef="#br0">3739 0 24575,'-212'14'0,"0"-1"0,73-7 0,-522-6 0,562 7 0,-159 6 0,119-6 0,-93 0 0,93-1 0,-734-6 0,734 7 0,-443-7 0,549-5 120,32 5-175,0 0 0,0-1 0,0 1 0,0 0 0,0-1 0,0 1 0,0-1 0,0 1 0,0-1 0,0 0 0,0 1 0,0-1 0,0 0 0,1 0 0,-1 0 0,0 1 0,1-1 0,-1 0 0,1 0 0,-1 0 0,1 0 0,-1 0 0,1 0 0,-1 0 0,1 0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39.466"/>
    </inkml:context>
    <inkml:brush xml:id="br0">
      <inkml:brushProperty name="width" value="0.35" units="cm"/>
      <inkml:brushProperty name="height" value="0.35" units="cm"/>
      <inkml:brushProperty name="color" value="#FFFFFF"/>
    </inkml:brush>
  </inkml:definitions>
  <inkml:trace contextRef="#ctx0" brushRef="#br0">3791 40 24575,'-556'7'0,"119"-7"0,305-7 0,-225 1 0,192-1 0,-1522 7 0,1522-13 0,6 6 0,27 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46.541"/>
    </inkml:context>
    <inkml:brush xml:id="br0">
      <inkml:brushProperty name="width" value="0.35" units="cm"/>
      <inkml:brushProperty name="height" value="0.35" units="cm"/>
      <inkml:brushProperty name="color" value="#FFFFFF"/>
    </inkml:brush>
  </inkml:definitions>
  <inkml:trace contextRef="#ctx0" brushRef="#br0">3753 54 24575,'-106'6'0,"-1118"-6"0,1105-7 0,67 2 0,-55-3 0,-31 2 0,-8-1 0,-39-6 0,-27 6 0,-191 1 0,-338 6 0,602 6 0,107-6 0,17-1 0,1 0 0,-1 1 0,0 1 0,0 1 0,0 0 0,1 1 0,-22 6 0,36-8-47,-1 0 0,0 0 0,0 0 0,0 0 0,1 0 0,-1 0 0,0 0 0,1 0 0,-1 0-1,1 0 1,-1 0 0,1 1 0,0-1 0,-1 0 0,1 0 0,0 1 0,0-1 0,0 0 0,0 0 0,0 0 0,0 1 0,0-1-1,1 0 1,-1 0 0,0 1 0,1-1 0,-1 0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51.576"/>
    </inkml:context>
    <inkml:brush xml:id="br0">
      <inkml:brushProperty name="width" value="0.35" units="cm"/>
      <inkml:brushProperty name="height" value="0.35" units="cm"/>
      <inkml:brushProperty name="color" value="#FFFFFF"/>
    </inkml:brush>
  </inkml:definitions>
  <inkml:trace contextRef="#ctx0" brushRef="#br0">3665 1 24575,'-212'13'0,"-59"-6"0,-2025-7 0,2138 6 0,-570-6-1365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21.814"/>
    </inkml:context>
    <inkml:brush xml:id="br0">
      <inkml:brushProperty name="width" value="0.35" units="cm"/>
      <inkml:brushProperty name="height" value="0.35" units="cm"/>
      <inkml:brushProperty name="color" value="#FFFFFF"/>
    </inkml:brush>
  </inkml:definitions>
  <inkml:trace contextRef="#ctx0" brushRef="#br0">3126 301 24575,'-785'0'0,"760"-2"0,-45-7 0,-25-2 0,-1514 12 0,1594-2 0,-1-1 0,-29-6 0,-26-3 0,36 8 0,0-2 0,-42-10 0,-30-5 0,94 17 0,0 1 0,0-2 0,0 0 0,-13-6 0,21 8 0,0 1 0,1-1 0,-1-1 0,1 1 0,0-1 0,0 0 0,0 0 0,0 0 0,0 0 0,1-1 0,0 1 0,-1-1 0,1 0 0,-2-4 0,4 7 0,1 0 0,0 0 0,0 0 0,-1 0 0,1 0 0,0 0 0,0 0 0,0 0 0,0 0 0,0 0 0,0 0 0,1 0 0,-1 0 0,0 0 0,0 0 0,1 0 0,-1 0 0,1 0 0,-1 1 0,1-1 0,-1 0 0,1 0 0,-1 0 0,1 0 0,0 1 0,-1-1 0,1 0 0,0 1 0,0-1 0,0 0 0,-1 1 0,1-1 0,0 1 0,0 0 0,0-1 0,0 1 0,0 0 0,0-1 0,0 1 0,0 0 0,0 0 0,0 0 0,2 0 0,54-5 0,-44 4 0,119-17 0,-51 7 0,-60 7 0,0 1 0,25-1 0,-11 2 0,1-2 0,48-11 0,-50 8 0,0 1 0,60-2 0,-52 7 0,-1-1 0,51-11 0,-38 8 0,-1 1 0,89 6 0,-36 1 0,17-5 0,135 4 0,-182 8 0,-44-5 0,51 1 0,-1-7 0,89 2 0,-108 10 0,-44-7 0,0-1 0,28 1 0,589-5 0,-617 2 0,1 1 0,25 6 0,39 3 0,-32-12 0,-24 0 0,0 2 0,0 0 0,1 2 0,27 6 0,-23-3 0,46 4 0,-4-1 0,-33-5 0,0-1 0,70-5 0,-60-1 0,55 6 0,-44 7 0,-44-6 0,1-1 0,26 1 0,17-4-1365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27.264"/>
    </inkml:context>
    <inkml:brush xml:id="br0">
      <inkml:brushProperty name="width" value="0.35" units="cm"/>
      <inkml:brushProperty name="height" value="0.35" units="cm"/>
      <inkml:brushProperty name="color" value="#FFFFFF"/>
    </inkml:brush>
  </inkml:definitions>
  <inkml:trace contextRef="#ctx0" brushRef="#br0">3193 628 24575,'-47'0'0,"0"3"0,-55 10 0,61-8 0,-1-2 0,-68-4 0,33-1 0,52 1 0,-46-9 0,46 5 0,-45-1 0,-98-15 0,-933 20 0,507 3 0,576-3 0,-1-1 0,-28-6 0,28 4 0,0 0 0,-27 0 0,29 3 0,0-1 0,1-1 0,-1 0 0,-22-9 0,22 7 0,1 1 0,-1 0 0,-1 1 0,-19-1 0,2 1 0,2 0 0,-1-2 0,0-2 0,-61-19 0,91 24 0,0 0 0,0 1 0,0-1 0,1-1 0,-1 1 0,1 0 0,-1-1 0,1 0 0,0 0 0,0 0 0,0 0 0,0 0 0,0-1 0,1 1 0,-1-1 0,1 0 0,-3-7 0,4 9 0,1-1 0,-1 1 0,1 0 0,0 0 0,0 0 0,0-1 0,0 1 0,0 0 0,0 0 0,0 0 0,1-1 0,-1 1 0,1 0 0,0 0 0,0 0 0,0 0 0,0 0 0,0 0 0,0 0 0,0 0 0,0 0 0,1 1 0,-1-1 0,1 0 0,-1 1 0,1-1 0,0 1 0,0 0 0,-1-1 0,1 1 0,0 0 0,0 0 0,0 0 0,0 1 0,4-2 0,49-18 0,106-23 0,-94 27 0,-32 10 0,-1 2 0,0 1 0,1 2 0,50 4 0,3 0 0,-32-4 0,-21 0 0,-1 1 0,1 2 0,67 11 0,-65-7 0,1-1 0,-1-2 0,1-2 0,50-5 0,4 2 0,522 2 0,-594 1 0,-1 1 0,26 5 0,40 4 0,56 0 0,15-1 0,-45-13 0,158 6 0,-212 7 0,13 1 0,11 0 0,7 0 0,-50-10 0,0 2 0,40 9 0,86 5 0,6 8 0,-112-19 0,109-6 0,-74-1 0,-91 1 0,1 0 0,-1 0 0,1 0 0,0 0 0,-1 0 0,1-1 0,-1 1 0,1-1 0,-1 0 0,1 0 0,-1 0 0,1 0 0,-1 0 0,0 0 0,1 0 0,-1-1 0,0 1 0,0-1 0,0 0 0,0 0 0,2-2 0,-2 0 0,0 0 0,0-1 0,-1 1 0,0 0 0,1-1 0,-1 1 0,-1-1 0,1 1 0,-1-1 0,1 0 0,-2-6 0,1 5 0,0 0 0,0 0 0,-1 1 0,1-1 0,-1 0 0,-1 1 0,1-1 0,-1 0 0,0 1 0,0 0 0,-6-10 0,6 12 0,-1 0 0,1 1 0,-1-1 0,0 1 0,0-1 0,0 1 0,0 0 0,-1 0 0,1 0 0,0 1 0,-1-1 0,1 1 0,-1-1 0,0 1 0,1 1 0,-1-1 0,0 0 0,1 1 0,-6 0 0,-86-10 0,-65-1 0,48 14 0,-157-6 0,234-2 0,-41-11 0,49 10 0,1 0 0,-1 2 0,-35-2 0,-11 8 0,37-1 0,1-1 0,-1-1 0,-69-12 0,79 8 0,0 2 0,-1 0 0,-29 2 0,29 1 0,-1-1 0,-38-7 0,56 6 0,0-1 0,1 0 0,-1 0 0,1-1 0,0 0 0,0-1 0,0 0 0,1 0 0,0-1 0,-12-10 0,11 8 0,-70-58 0,71 60 0,-1 1 0,1 0 0,-1 0 0,-1 1 0,1 0 0,0 0 0,-1 1 0,-11-2 0,20 5 0,0 0 0,-1 0 0,1 0 0,-1 0 0,1 0 0,0 1 0,-1-1 0,1 0 0,0 1 0,-1-1 0,1 1 0,0-1 0,-1 1 0,1 0 0,0 0 0,0-1 0,0 1 0,0 0 0,0 0 0,0 0 0,0 0 0,0 0 0,-1 2 0,1-2 0,-1 1 0,0 0 0,1-1 0,-1 1 0,0-1 0,0 0 0,0 1 0,0-1 0,0 0 0,0 0 0,0 0 0,0 0 0,-3 0 0,-34 4 0,-1-2 0,1-2 0,-46-5 0,-7 1 0,-46 1 0,-146 5 0,265-1-341,1 2 0,-1 0-1,-28 10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34.366"/>
    </inkml:context>
    <inkml:brush xml:id="br0">
      <inkml:brushProperty name="width" value="0.35" units="cm"/>
      <inkml:brushProperty name="height" value="0.35" units="cm"/>
      <inkml:brushProperty name="color" value="#FFFFFF"/>
    </inkml:brush>
  </inkml:definitions>
  <inkml:trace contextRef="#ctx0" brushRef="#br0">3392 404 24575,'-1250'0'0,"1231"-1"0,0-1 0,-28-6 0,28 4 0,-1 1 0,-25-1 0,-124-17 0,-1 0 0,63 22 0,-82-2 0,62-21 0,67 14 0,30 3 0,-50-2 0,-89-15 0,21 2 0,121 17 0,1-1 0,0-2 0,0 0 0,1-2 0,-38-16 0,-23-7 0,41 17 0,14 4 0,-58-12 0,51 17 0,1-2 0,0-1 0,-40-16 0,56 12 0,-17-9 0,37 20 0,0 0 0,-1 1 0,1-1 0,0 1 0,0 0 0,0-1 0,0 1 0,0 0 0,-1 0 0,1-1 0,0 1 0,0 0 0,-1 0 0,1 1 0,0-1 0,0 0 0,0 0 0,0 0 0,-1 1 0,1-1 0,0 1 0,0-1 0,0 1 0,0-1 0,-2 2 0,36 18 0,-19-15 0,0-1 0,1-1 0,-1 0 0,0-1 0,28 0 0,38 7 0,-37-3 0,1-1 0,0-3 0,77-5 0,-21 1 0,873 2 0,-944 1 0,0 2 0,0 1 0,30 9 0,-31-6 0,0-2 0,0 0 0,38 0 0,-29-6 0,8 0 0,0 2 0,83 12 0,-100-9 0,1-1 0,29-1 0,-31-1 0,-1 0 0,47 9 0,-34-4 0,0-1 0,1-3 0,-1-1 0,42-4 0,11 0 0,1115 3 0,-1205 1 0,0-1 0,0 0 0,1 0 0,-1 0 0,0 0 0,0 0 0,1-1 0,-1 1 0,0-1 0,0 1 0,0-1 0,0 0 0,0 0 0,1 0 0,-2 0 0,1 0 0,0 0 0,0-1 0,0 1 0,0 0 0,-1-1 0,3-3 0,-3 3 0,-1 0 0,0 0 0,0 0 0,0 0 0,0 0 0,0 0 0,0 0 0,0 0 0,-1 0 0,1 0 0,-1 0 0,0 0 0,1 0 0,-1 0 0,0 0 0,0 1 0,0-1 0,0 0 0,-1 1 0,1-1 0,0 0 0,-1 1 0,1 0 0,-1-1 0,-1 0 0,-12-14 0,0 1 0,-1 1 0,-1 1 0,-28-19 0,34 27 0,0 0 0,0 0 0,0 1 0,0 0 0,0 1 0,-1 0 0,0 1 0,1 1 0,-23-1 0,10 3 44,1 1 0,-33 7-1,-32 2-1539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4:56.575"/>
    </inkml:context>
    <inkml:brush xml:id="br0">
      <inkml:brushProperty name="width" value="0.35" units="cm"/>
      <inkml:brushProperty name="height" value="0.35" units="cm"/>
      <inkml:brushProperty name="color" value="#FFFFFF"/>
    </inkml:brush>
  </inkml:definitions>
  <inkml:trace contextRef="#ctx0" brushRef="#br0">2461 0 24575,'-185'9'0,"-168"0"0,264-9 0,-52 8 0,-123 1 0,123 0 0,-168 0 0,106 0 0,-573-9-1365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39.670"/>
    </inkml:context>
    <inkml:brush xml:id="br0">
      <inkml:brushProperty name="width" value="0.35" units="cm"/>
      <inkml:brushProperty name="height" value="0.35" units="cm"/>
      <inkml:brushProperty name="color" value="#FFFFFF"/>
    </inkml:brush>
  </inkml:definitions>
  <inkml:trace contextRef="#ctx0" brushRef="#br0">3432 340 24575,'-679'0'0,"660"-1"0,-1-1 0,-25-6 0,-39-3 0,-987 11 0,490 1 0,556 1 0,-46 7 0,-24 2 0,-307-12 0,390 0 0,0-1 0,1 0 0,-1-1 0,0 0 0,1-1 0,0 0 0,-1-1 0,2 0 0,-1-1 0,1 0 0,-17-13 0,14 11 0,-45-20 0,45 24 0,1-1 0,0-1 0,0 0 0,0-1 0,1 0 0,-17-14 0,26 20 0,0-1 0,1 0 0,-1 0 0,1 0 0,0 0 0,-1 0 0,1-1 0,0 1 0,0 0 0,0 0 0,1-1 0,-1 1 0,0-1 0,1 1 0,0 0 0,-1-5 0,2 3 0,0 0 0,-1 0 0,1 0 0,1 0 0,-1 0 0,1 0 0,-1 0 0,1 1 0,0-1 0,1 1 0,-1-1 0,1 1 0,3-4 0,-2 3 0,0 1 0,1-1 0,0 1 0,0 0 0,0 0 0,0 0 0,1 1 0,-1-1 0,1 1 0,-1 1 0,1-1 0,7 0 0,75-9 0,-83 11 0,18-2 0,129-14 0,-100 10 0,1 3 0,91 5 0,-38 1 0,846-3 0,-927-2 0,46-7 0,24-2 0,1027 12 0,-1089 1 0,0 1 0,57 13 0,-57-8 0,-1-3 0,63 4 0,-75-8 0,0 1 0,26 5 0,38 4 0,149-12-1365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41.090"/>
    </inkml:context>
    <inkml:brush xml:id="br0">
      <inkml:brushProperty name="width" value="0.35" units="cm"/>
      <inkml:brushProperty name="height" value="0.35" units="cm"/>
      <inkml:brushProperty name="color" value="#FFFFFF"/>
    </inkml:brush>
  </inkml:definitions>
  <inkml:trace contextRef="#ctx0" brushRef="#br0">64 320 24575,'0'-34'0,"2"22"0,-2-1 0,0 1 0,0 0 0,-1 0 0,0 0 0,-1 0 0,-1 0 0,0 0 0,-1 0 0,-9-21 0,6 18-195,1 1 0,0-1 0,1 0 0,1-1 0,0 1 0,-2-26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42.45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5:58:42.81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5:04.010"/>
    </inkml:context>
    <inkml:brush xml:id="br0">
      <inkml:brushProperty name="width" value="0.35" units="cm"/>
      <inkml:brushProperty name="height" value="0.35" units="cm"/>
      <inkml:brushProperty name="color" value="#FFFFFF"/>
    </inkml:brush>
  </inkml:definitions>
  <inkml:trace contextRef="#ctx0" brushRef="#br0">2417 18 24575,'-90'2'0,"-93"-4"0,32-7 0,10 0 0,-529 9 0,556 9 0,-54 9 0,-26-10 0,-75-5 0,141-5 0,-180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5:09.520"/>
    </inkml:context>
    <inkml:brush xml:id="br0">
      <inkml:brushProperty name="width" value="0.35" units="cm"/>
      <inkml:brushProperty name="height" value="0.35" units="cm"/>
      <inkml:brushProperty name="color" value="#FFFFFF"/>
    </inkml:brush>
  </inkml:definitions>
  <inkml:trace contextRef="#ctx0" brushRef="#br0">2461 0 24575,'-1173'0'0,"1049"9"0,-8 0 0,-142-1 0,-70 1 0,-70-9-1365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34.794"/>
    </inkml:context>
    <inkml:brush xml:id="br0">
      <inkml:brushProperty name="width" value="0.35" units="cm"/>
      <inkml:brushProperty name="height" value="0.35" units="cm"/>
      <inkml:brushProperty name="color" value="#FFFFFF"/>
    </inkml:brush>
  </inkml:definitions>
  <inkml:trace contextRef="#ctx0" brushRef="#br0">3739 0 24575,'-212'14'0,"0"-1"0,73-7 0,-522-6 0,562 7 0,-159 6 0,119-6 0,-93 0 0,93-1 0,-734-6 0,734 7 0,-443-7 0,549-5 120,32 5-175,0 0 0,0-1 0,0 1 0,0 0 0,0-1 0,0 1 0,0-1 0,0 1 0,0-1 0,0 0 0,0 1 0,0-1 0,0 0 0,1 0 0,-1 0 0,0 1 0,1-1 0,-1 0 0,1 0 0,-1 0 0,1 0 0,-1 0 0,1 0 0,-1 0 0,1 0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39.466"/>
    </inkml:context>
    <inkml:brush xml:id="br0">
      <inkml:brushProperty name="width" value="0.35" units="cm"/>
      <inkml:brushProperty name="height" value="0.35" units="cm"/>
      <inkml:brushProperty name="color" value="#FFFFFF"/>
    </inkml:brush>
  </inkml:definitions>
  <inkml:trace contextRef="#ctx0" brushRef="#br0">3791 40 24575,'-556'7'0,"119"-7"0,305-7 0,-225 1 0,192-1 0,-1522 7 0,1522-13 0,6 6 0,27 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46.541"/>
    </inkml:context>
    <inkml:brush xml:id="br0">
      <inkml:brushProperty name="width" value="0.35" units="cm"/>
      <inkml:brushProperty name="height" value="0.35" units="cm"/>
      <inkml:brushProperty name="color" value="#FFFFFF"/>
    </inkml:brush>
  </inkml:definitions>
  <inkml:trace contextRef="#ctx0" brushRef="#br0">3753 54 24575,'-106'6'0,"-1118"-6"0,1105-7 0,67 2 0,-55-3 0,-31 2 0,-8-1 0,-39-6 0,-27 6 0,-191 1 0,-338 6 0,602 6 0,107-6 0,17-1 0,1 0 0,-1 1 0,0 1 0,0 1 0,0 0 0,1 1 0,-22 6 0,36-8-47,-1 0 0,0 0 0,0 0 0,0 0 0,1 0 0,-1 0 0,0 0 0,1 0 0,-1 0-1,1 0 1,-1 0 0,1 1 0,0-1 0,-1 0 0,1 0 0,0 1 0,0-1 0,0 0 0,0 0 0,0 0 0,0 1 0,0-1-1,1 0 1,-1 0 0,0 1 0,1-1 0,-1 0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6:51.576"/>
    </inkml:context>
    <inkml:brush xml:id="br0">
      <inkml:brushProperty name="width" value="0.35" units="cm"/>
      <inkml:brushProperty name="height" value="0.35" units="cm"/>
      <inkml:brushProperty name="color" value="#FFFFFF"/>
    </inkml:brush>
  </inkml:definitions>
  <inkml:trace contextRef="#ctx0" brushRef="#br0">3665 1 24575,'-212'13'0,"-59"-6"0,-2025-7 0,2138 6 0,-570-6-1365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7T19:24:46.124"/>
    </inkml:context>
    <inkml:brush xml:id="br0">
      <inkml:brushProperty name="width" value="0.35" units="cm"/>
      <inkml:brushProperty name="height" value="0.35" units="cm"/>
      <inkml:brushProperty name="color" value="#FFFFFF"/>
    </inkml:brush>
  </inkml:definitions>
  <inkml:trace contextRef="#ctx0" brushRef="#br0">2448 2 24575,'-104'-2'0,"-110"5"0,-57 3 0,-240 3 0,301-11 0,-300 2 0,365 13 0,-33-6 0,-71-1-293,193-6-779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56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A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63E6CC8-8BAF-7EDE-768A-83D347707E8D}"/>
              </a:ext>
            </a:extLst>
          </p:cNvPr>
          <p:cNvSpPr>
            <a:spLocks noGrp="1"/>
          </p:cNvSpPr>
          <p:nvPr>
            <p:ph type="pic" sz="quarter" idx="10"/>
          </p:nvPr>
        </p:nvSpPr>
        <p:spPr>
          <a:xfrm>
            <a:off x="1371600" y="2943167"/>
            <a:ext cx="4533900" cy="4410190"/>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6" name="Picture Placeholder 4">
            <a:extLst>
              <a:ext uri="{FF2B5EF4-FFF2-40B4-BE49-F238E27FC236}">
                <a16:creationId xmlns:a16="http://schemas.microsoft.com/office/drawing/2014/main" id="{A6A03550-7CA5-429C-DA15-ABD4D54054C2}"/>
              </a:ext>
            </a:extLst>
          </p:cNvPr>
          <p:cNvSpPr>
            <a:spLocks noGrp="1"/>
          </p:cNvSpPr>
          <p:nvPr>
            <p:ph type="pic" sz="quarter" idx="11"/>
          </p:nvPr>
        </p:nvSpPr>
        <p:spPr>
          <a:xfrm>
            <a:off x="6877050" y="2933643"/>
            <a:ext cx="4533900" cy="4410190"/>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80824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ORTFOLI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641F4A-7ACA-C90C-566C-E5F86B9517B5}"/>
              </a:ext>
            </a:extLst>
          </p:cNvPr>
          <p:cNvSpPr>
            <a:spLocks noGrp="1"/>
          </p:cNvSpPr>
          <p:nvPr>
            <p:ph type="pic" sz="quarter" idx="12"/>
          </p:nvPr>
        </p:nvSpPr>
        <p:spPr>
          <a:xfrm>
            <a:off x="1119221" y="10005"/>
            <a:ext cx="6724377" cy="10266989"/>
          </a:xfrm>
          <a:prstGeom prst="parallelogram">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92291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ORTFOLI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B018A7-013A-5C7A-891F-EABAD9BAF9B1}"/>
              </a:ext>
            </a:extLst>
          </p:cNvPr>
          <p:cNvSpPr>
            <a:spLocks noGrp="1"/>
          </p:cNvSpPr>
          <p:nvPr>
            <p:ph type="pic" sz="quarter" idx="12"/>
          </p:nvPr>
        </p:nvSpPr>
        <p:spPr>
          <a:xfrm>
            <a:off x="11000258" y="0"/>
            <a:ext cx="7287742" cy="10287000"/>
          </a:xfrm>
          <a:custGeom>
            <a:avLst/>
            <a:gdLst>
              <a:gd name="connsiteX0" fmla="*/ 4734179 w 7287742"/>
              <a:gd name="connsiteY0" fmla="*/ 0 h 10287000"/>
              <a:gd name="connsiteX1" fmla="*/ 7287742 w 7287742"/>
              <a:gd name="connsiteY1" fmla="*/ 0 h 10287000"/>
              <a:gd name="connsiteX2" fmla="*/ 7287742 w 7287742"/>
              <a:gd name="connsiteY2" fmla="*/ 10287000 h 10287000"/>
              <a:gd name="connsiteX3" fmla="*/ 4157575 w 7287742"/>
              <a:gd name="connsiteY3" fmla="*/ 10287000 h 10287000"/>
              <a:gd name="connsiteX4" fmla="*/ 55979 w 7287742"/>
              <a:gd name="connsiteY4" fmla="*/ 3182828 h 10287000"/>
              <a:gd name="connsiteX5" fmla="*/ 208725 w 7287742"/>
              <a:gd name="connsiteY5" fmla="*/ 2612772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7742" h="10287000">
                <a:moveTo>
                  <a:pt x="4734179" y="0"/>
                </a:moveTo>
                <a:lnTo>
                  <a:pt x="7287742" y="0"/>
                </a:lnTo>
                <a:lnTo>
                  <a:pt x="7287742" y="10287000"/>
                </a:lnTo>
                <a:lnTo>
                  <a:pt x="4157575" y="10287000"/>
                </a:lnTo>
                <a:lnTo>
                  <a:pt x="55979" y="3182828"/>
                </a:lnTo>
                <a:cubicBezTo>
                  <a:pt x="-59258" y="2983232"/>
                  <a:pt x="9129" y="2728009"/>
                  <a:pt x="208725" y="2612772"/>
                </a:cubicBezTo>
                <a:close/>
              </a:path>
            </a:pathLst>
          </a:cu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825713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ORTFOLI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B948F6-1813-9A9D-1B0B-72547DB28982}"/>
              </a:ext>
            </a:extLst>
          </p:cNvPr>
          <p:cNvSpPr>
            <a:spLocks noGrp="1"/>
          </p:cNvSpPr>
          <p:nvPr>
            <p:ph type="pic" sz="quarter" idx="12"/>
          </p:nvPr>
        </p:nvSpPr>
        <p:spPr>
          <a:xfrm>
            <a:off x="9989820" y="1546194"/>
            <a:ext cx="7658100" cy="4516463"/>
          </a:xfrm>
          <a:prstGeom prst="roundRect">
            <a:avLst>
              <a:gd name="adj" fmla="val 7524"/>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83157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ORTFOLI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695B8B-BBD3-9B91-02D9-56FC2D9C5DB1}"/>
              </a:ext>
            </a:extLst>
          </p:cNvPr>
          <p:cNvSpPr>
            <a:spLocks noGrp="1"/>
          </p:cNvSpPr>
          <p:nvPr>
            <p:ph type="pic" sz="quarter" idx="12"/>
          </p:nvPr>
        </p:nvSpPr>
        <p:spPr>
          <a:xfrm>
            <a:off x="318976" y="369243"/>
            <a:ext cx="9548514" cy="9548514"/>
          </a:xfrm>
          <a:prstGeom prst="ellipse">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962719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ORTFOLI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617098E-C536-3A52-BB35-D1343B609A37}"/>
              </a:ext>
            </a:extLst>
          </p:cNvPr>
          <p:cNvSpPr>
            <a:spLocks noGrp="1"/>
          </p:cNvSpPr>
          <p:nvPr>
            <p:ph type="pic" sz="quarter" idx="12"/>
          </p:nvPr>
        </p:nvSpPr>
        <p:spPr>
          <a:xfrm>
            <a:off x="11267770" y="-1"/>
            <a:ext cx="7020230" cy="8508674"/>
          </a:xfrm>
          <a:custGeom>
            <a:avLst/>
            <a:gdLst>
              <a:gd name="connsiteX0" fmla="*/ 23811 w 7020230"/>
              <a:gd name="connsiteY0" fmla="*/ 0 h 8508674"/>
              <a:gd name="connsiteX1" fmla="*/ 7020230 w 7020230"/>
              <a:gd name="connsiteY1" fmla="*/ 0 h 8508674"/>
              <a:gd name="connsiteX2" fmla="*/ 7020230 w 7020230"/>
              <a:gd name="connsiteY2" fmla="*/ 8508674 h 8508674"/>
              <a:gd name="connsiteX3" fmla="*/ 6749476 w 7020230"/>
              <a:gd name="connsiteY3" fmla="*/ 8448039 h 8508674"/>
              <a:gd name="connsiteX4" fmla="*/ 4031503 w 7020230"/>
              <a:gd name="connsiteY4" fmla="*/ 7335637 h 8508674"/>
              <a:gd name="connsiteX5" fmla="*/ 3787319 w 7020230"/>
              <a:gd name="connsiteY5" fmla="*/ 7180479 h 8508674"/>
              <a:gd name="connsiteX6" fmla="*/ 3801076 w 7020230"/>
              <a:gd name="connsiteY6" fmla="*/ 7157834 h 8508674"/>
              <a:gd name="connsiteX7" fmla="*/ 3940096 w 7020230"/>
              <a:gd name="connsiteY7" fmla="*/ 6608801 h 8508674"/>
              <a:gd name="connsiteX8" fmla="*/ 2788261 w 7020230"/>
              <a:gd name="connsiteY8" fmla="*/ 5456966 h 8508674"/>
              <a:gd name="connsiteX9" fmla="*/ 2055587 w 7020230"/>
              <a:gd name="connsiteY9" fmla="*/ 5719989 h 8508674"/>
              <a:gd name="connsiteX10" fmla="*/ 2055191 w 7020230"/>
              <a:gd name="connsiteY10" fmla="*/ 5720349 h 8508674"/>
              <a:gd name="connsiteX11" fmla="*/ 1816589 w 7020230"/>
              <a:gd name="connsiteY11" fmla="*/ 5449046 h 8508674"/>
              <a:gd name="connsiteX12" fmla="*/ 0 w 7020230"/>
              <a:gd name="connsiteY12" fmla="*/ 560442 h 8508674"/>
              <a:gd name="connsiteX13" fmla="*/ 11898 w 7020230"/>
              <a:gd name="connsiteY13" fmla="*/ 139984 h 85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0230" h="8508674">
                <a:moveTo>
                  <a:pt x="23811" y="0"/>
                </a:moveTo>
                <a:lnTo>
                  <a:pt x="7020230" y="0"/>
                </a:lnTo>
                <a:lnTo>
                  <a:pt x="7020230" y="8508674"/>
                </a:lnTo>
                <a:lnTo>
                  <a:pt x="6749476" y="8448039"/>
                </a:lnTo>
                <a:cubicBezTo>
                  <a:pt x="5768218" y="8210766"/>
                  <a:pt x="4852411" y="7831194"/>
                  <a:pt x="4031503" y="7335637"/>
                </a:cubicBezTo>
                <a:lnTo>
                  <a:pt x="3787319" y="7180479"/>
                </a:lnTo>
                <a:lnTo>
                  <a:pt x="3801076" y="7157834"/>
                </a:lnTo>
                <a:cubicBezTo>
                  <a:pt x="3889736" y="6994627"/>
                  <a:pt x="3940096" y="6807595"/>
                  <a:pt x="3940096" y="6608801"/>
                </a:cubicBezTo>
                <a:cubicBezTo>
                  <a:pt x="3940096" y="5972660"/>
                  <a:pt x="3424402" y="5456966"/>
                  <a:pt x="2788261" y="5456966"/>
                </a:cubicBezTo>
                <a:cubicBezTo>
                  <a:pt x="2509950" y="5456966"/>
                  <a:pt x="2254692" y="5555673"/>
                  <a:pt x="2055587" y="5719989"/>
                </a:cubicBezTo>
                <a:lnTo>
                  <a:pt x="2055191" y="5720349"/>
                </a:lnTo>
                <a:lnTo>
                  <a:pt x="1816589" y="5449046"/>
                </a:lnTo>
                <a:cubicBezTo>
                  <a:pt x="675655" y="4085841"/>
                  <a:pt x="0" y="2393646"/>
                  <a:pt x="0" y="560442"/>
                </a:cubicBezTo>
                <a:cubicBezTo>
                  <a:pt x="0" y="419427"/>
                  <a:pt x="3998" y="279245"/>
                  <a:pt x="11898" y="139984"/>
                </a:cubicBezTo>
                <a:close/>
              </a:path>
            </a:pathLst>
          </a:cu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731300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PORTFOLIO">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92DC998-26E1-9118-7CA3-880DA9A7A09E}"/>
              </a:ext>
            </a:extLst>
          </p:cNvPr>
          <p:cNvSpPr>
            <a:spLocks noGrp="1"/>
          </p:cNvSpPr>
          <p:nvPr>
            <p:ph type="pic" sz="quarter" idx="12"/>
          </p:nvPr>
        </p:nvSpPr>
        <p:spPr>
          <a:xfrm>
            <a:off x="-1" y="0"/>
            <a:ext cx="7964050" cy="10287000"/>
          </a:xfrm>
          <a:custGeom>
            <a:avLst/>
            <a:gdLst>
              <a:gd name="connsiteX0" fmla="*/ 0 w 7964050"/>
              <a:gd name="connsiteY0" fmla="*/ 0 h 10287000"/>
              <a:gd name="connsiteX1" fmla="*/ 7100946 w 7964050"/>
              <a:gd name="connsiteY1" fmla="*/ 0 h 10287000"/>
              <a:gd name="connsiteX2" fmla="*/ 7164608 w 7964050"/>
              <a:gd name="connsiteY2" fmla="*/ 108737 h 10287000"/>
              <a:gd name="connsiteX3" fmla="*/ 7964050 w 7964050"/>
              <a:gd name="connsiteY3" fmla="*/ 3225227 h 10287000"/>
              <a:gd name="connsiteX4" fmla="*/ 1887663 w 7964050"/>
              <a:gd name="connsiteY4" fmla="*/ 10285286 h 10287000"/>
              <a:gd name="connsiteX5" fmla="*/ 1880469 w 7964050"/>
              <a:gd name="connsiteY5" fmla="*/ 10287000 h 10287000"/>
              <a:gd name="connsiteX6" fmla="*/ 0 w 796405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4050" h="10287000">
                <a:moveTo>
                  <a:pt x="0" y="0"/>
                </a:moveTo>
                <a:lnTo>
                  <a:pt x="7100946" y="0"/>
                </a:lnTo>
                <a:lnTo>
                  <a:pt x="7164608" y="108737"/>
                </a:lnTo>
                <a:cubicBezTo>
                  <a:pt x="7677556" y="1055414"/>
                  <a:pt x="7964050" y="2111490"/>
                  <a:pt x="7964050" y="3225227"/>
                </a:cubicBezTo>
                <a:cubicBezTo>
                  <a:pt x="7964050" y="6554506"/>
                  <a:pt x="5403984" y="9368535"/>
                  <a:pt x="1887663" y="10285286"/>
                </a:cubicBezTo>
                <a:lnTo>
                  <a:pt x="1880469" y="10287000"/>
                </a:lnTo>
                <a:lnTo>
                  <a:pt x="0" y="10287000"/>
                </a:lnTo>
                <a:close/>
              </a:path>
            </a:pathLst>
          </a:cu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711494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MOCKUP DEVICE">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B2E4CA7D-C0DE-76CD-4392-B1071A963024}"/>
              </a:ext>
            </a:extLst>
          </p:cNvPr>
          <p:cNvSpPr>
            <a:spLocks noGrp="1"/>
          </p:cNvSpPr>
          <p:nvPr>
            <p:ph type="pic" sz="quarter" idx="12"/>
          </p:nvPr>
        </p:nvSpPr>
        <p:spPr>
          <a:xfrm>
            <a:off x="9227799" y="2024680"/>
            <a:ext cx="8338446" cy="4841314"/>
          </a:xfrm>
          <a:prstGeom prst="roundRect">
            <a:avLst>
              <a:gd name="adj" fmla="val 4469"/>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783317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MOCKUP DEVICE">
    <p:spTree>
      <p:nvGrpSpPr>
        <p:cNvPr id="1" name=""/>
        <p:cNvGrpSpPr/>
        <p:nvPr/>
      </p:nvGrpSpPr>
      <p:grpSpPr>
        <a:xfrm>
          <a:off x="0" y="0"/>
          <a:ext cx="0" cy="0"/>
          <a:chOff x="0" y="0"/>
          <a:chExt cx="0" cy="0"/>
        </a:xfrm>
      </p:grpSpPr>
      <p:sp>
        <p:nvSpPr>
          <p:cNvPr id="2" name="Picture Placeholder 15">
            <a:extLst>
              <a:ext uri="{FF2B5EF4-FFF2-40B4-BE49-F238E27FC236}">
                <a16:creationId xmlns:a16="http://schemas.microsoft.com/office/drawing/2014/main" id="{3FFEA2F8-127C-0B6B-DAF2-5A10F90BFA0B}"/>
              </a:ext>
            </a:extLst>
          </p:cNvPr>
          <p:cNvSpPr>
            <a:spLocks noGrp="1"/>
          </p:cNvSpPr>
          <p:nvPr>
            <p:ph type="pic" sz="quarter" idx="12"/>
          </p:nvPr>
        </p:nvSpPr>
        <p:spPr>
          <a:xfrm>
            <a:off x="3283743" y="393335"/>
            <a:ext cx="4514850" cy="9334500"/>
          </a:xfrm>
          <a:prstGeom prst="roundRect">
            <a:avLst>
              <a:gd name="adj" fmla="val 9954"/>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69862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MOCKUP DEVICE">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B3CDF0A-0DB6-8466-18E9-BA188955BB71}"/>
              </a:ext>
            </a:extLst>
          </p:cNvPr>
          <p:cNvSpPr>
            <a:spLocks noGrp="1"/>
          </p:cNvSpPr>
          <p:nvPr>
            <p:ph type="pic" sz="quarter" idx="12"/>
          </p:nvPr>
        </p:nvSpPr>
        <p:spPr>
          <a:xfrm>
            <a:off x="1687922" y="3263284"/>
            <a:ext cx="5391150" cy="3315599"/>
          </a:xfrm>
          <a:prstGeom prst="roundRect">
            <a:avLst>
              <a:gd name="adj" fmla="val 6507"/>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58982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1675949-7661-6736-C812-E74BEC8F9507}"/>
              </a:ext>
            </a:extLst>
          </p:cNvPr>
          <p:cNvSpPr>
            <a:spLocks noGrp="1"/>
          </p:cNvSpPr>
          <p:nvPr>
            <p:ph type="pic" sz="quarter" idx="10"/>
          </p:nvPr>
        </p:nvSpPr>
        <p:spPr>
          <a:xfrm>
            <a:off x="9512233" y="1833327"/>
            <a:ext cx="3213164" cy="6620347"/>
          </a:xfrm>
          <a:prstGeom prst="roundRect">
            <a:avLst>
              <a:gd name="adj" fmla="val 8353"/>
            </a:avLst>
          </a:prstGeom>
          <a:pattFill prst="pct90">
            <a:fgClr>
              <a:srgbClr val="11D3F3"/>
            </a:fgClr>
            <a:bgClr>
              <a:schemeClr val="bg1"/>
            </a:bgClr>
          </a:pattFill>
        </p:spPr>
        <p:txBody>
          <a:bodyPr>
            <a:normAutofit/>
          </a:bodyPr>
          <a:lstStyle>
            <a:lvl1pPr>
              <a:defRPr sz="1200">
                <a:latin typeface="Arial" panose="020B0604020202020204" pitchFamily="34" charset="0"/>
                <a:cs typeface="Arial" panose="020B0604020202020204" pitchFamily="34" charset="0"/>
              </a:defRPr>
            </a:lvl1pPr>
          </a:lstStyle>
          <a:p>
            <a:endParaRPr lang="en-US"/>
          </a:p>
        </p:txBody>
      </p:sp>
      <p:sp>
        <p:nvSpPr>
          <p:cNvPr id="6" name="Picture Placeholder 3">
            <a:extLst>
              <a:ext uri="{FF2B5EF4-FFF2-40B4-BE49-F238E27FC236}">
                <a16:creationId xmlns:a16="http://schemas.microsoft.com/office/drawing/2014/main" id="{82039625-3A64-358B-8ED2-9E083FB6C5A3}"/>
              </a:ext>
            </a:extLst>
          </p:cNvPr>
          <p:cNvSpPr>
            <a:spLocks noGrp="1"/>
          </p:cNvSpPr>
          <p:nvPr>
            <p:ph type="pic" sz="quarter" idx="11"/>
          </p:nvPr>
        </p:nvSpPr>
        <p:spPr>
          <a:xfrm>
            <a:off x="13925857" y="1833327"/>
            <a:ext cx="3198726" cy="6620347"/>
          </a:xfrm>
          <a:prstGeom prst="roundRect">
            <a:avLst>
              <a:gd name="adj" fmla="val 6585"/>
            </a:avLst>
          </a:prstGeom>
          <a:pattFill prst="pct90">
            <a:fgClr>
              <a:srgbClr val="11D3F3"/>
            </a:fgClr>
            <a:bgClr>
              <a:schemeClr val="bg1"/>
            </a:bgClr>
          </a:pattFill>
        </p:spPr>
        <p:txBody>
          <a:bodyPr>
            <a:norm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356571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D491E4B9-68DD-7588-CC7E-753897B423D4}"/>
              </a:ext>
            </a:extLst>
          </p:cNvPr>
          <p:cNvSpPr>
            <a:spLocks noGrp="1"/>
          </p:cNvSpPr>
          <p:nvPr>
            <p:ph type="pic" sz="quarter" idx="12"/>
          </p:nvPr>
        </p:nvSpPr>
        <p:spPr>
          <a:xfrm>
            <a:off x="1602525" y="472389"/>
            <a:ext cx="4488488" cy="9342221"/>
          </a:xfrm>
          <a:prstGeom prst="roundRect">
            <a:avLst>
              <a:gd name="adj" fmla="val 1242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368362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BOUT US">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937D1FBD-E17C-5EFB-79D6-C31FA89DE1C2}"/>
              </a:ext>
            </a:extLst>
          </p:cNvPr>
          <p:cNvSpPr>
            <a:spLocks noGrp="1"/>
          </p:cNvSpPr>
          <p:nvPr>
            <p:ph type="pic" sz="quarter" idx="16"/>
          </p:nvPr>
        </p:nvSpPr>
        <p:spPr>
          <a:xfrm>
            <a:off x="12820562" y="1183954"/>
            <a:ext cx="3863291" cy="7919092"/>
          </a:xfrm>
          <a:prstGeom prst="roundRect">
            <a:avLst>
              <a:gd name="adj" fmla="val 8035"/>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7010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OUT US">
    <p:spTree>
      <p:nvGrpSpPr>
        <p:cNvPr id="1" name=""/>
        <p:cNvGrpSpPr/>
        <p:nvPr/>
      </p:nvGrpSpPr>
      <p:grpSpPr>
        <a:xfrm>
          <a:off x="0" y="0"/>
          <a:ext cx="0" cy="0"/>
          <a:chOff x="0" y="0"/>
          <a:chExt cx="0" cy="0"/>
        </a:xfrm>
      </p:grpSpPr>
      <p:sp>
        <p:nvSpPr>
          <p:cNvPr id="7" name="Picture Placeholder 12">
            <a:extLst>
              <a:ext uri="{FF2B5EF4-FFF2-40B4-BE49-F238E27FC236}">
                <a16:creationId xmlns:a16="http://schemas.microsoft.com/office/drawing/2014/main" id="{96625A0A-41A4-3820-63A0-B59DB4C89EAC}"/>
              </a:ext>
            </a:extLst>
          </p:cNvPr>
          <p:cNvSpPr>
            <a:spLocks noGrp="1"/>
          </p:cNvSpPr>
          <p:nvPr>
            <p:ph type="pic" sz="quarter" idx="19"/>
          </p:nvPr>
        </p:nvSpPr>
        <p:spPr>
          <a:xfrm>
            <a:off x="11626194" y="1185723"/>
            <a:ext cx="3852070" cy="7915556"/>
          </a:xfrm>
          <a:prstGeom prst="roundRect">
            <a:avLst>
              <a:gd name="adj" fmla="val 11085"/>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034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OUT U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1956348-AF27-7FC3-1B86-00979C05B3B4}"/>
              </a:ext>
            </a:extLst>
          </p:cNvPr>
          <p:cNvSpPr>
            <a:spLocks noGrp="1"/>
          </p:cNvSpPr>
          <p:nvPr>
            <p:ph type="pic" sz="quarter" idx="16"/>
          </p:nvPr>
        </p:nvSpPr>
        <p:spPr>
          <a:xfrm>
            <a:off x="1" y="0"/>
            <a:ext cx="10518247" cy="10287000"/>
          </a:xfrm>
          <a:custGeom>
            <a:avLst/>
            <a:gdLst>
              <a:gd name="connsiteX0" fmla="*/ 0 w 10518247"/>
              <a:gd name="connsiteY0" fmla="*/ 0 h 10287000"/>
              <a:gd name="connsiteX1" fmla="*/ 10514842 w 10518247"/>
              <a:gd name="connsiteY1" fmla="*/ 0 h 10287000"/>
              <a:gd name="connsiteX2" fmla="*/ 10518247 w 10518247"/>
              <a:gd name="connsiteY2" fmla="*/ 134673 h 10287000"/>
              <a:gd name="connsiteX3" fmla="*/ 2729690 w 10518247"/>
              <a:gd name="connsiteY3" fmla="*/ 10191345 h 10287000"/>
              <a:gd name="connsiteX4" fmla="*/ 2315237 w 10518247"/>
              <a:gd name="connsiteY4" fmla="*/ 10287000 h 10287000"/>
              <a:gd name="connsiteX5" fmla="*/ 0 w 10518247"/>
              <a:gd name="connsiteY5"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8247" h="10287000">
                <a:moveTo>
                  <a:pt x="0" y="0"/>
                </a:moveTo>
                <a:lnTo>
                  <a:pt x="10514842" y="0"/>
                </a:lnTo>
                <a:lnTo>
                  <a:pt x="10518247" y="134673"/>
                </a:lnTo>
                <a:cubicBezTo>
                  <a:pt x="10518247" y="4973318"/>
                  <a:pt x="7208641" y="9038962"/>
                  <a:pt x="2729690" y="10191345"/>
                </a:cubicBezTo>
                <a:lnTo>
                  <a:pt x="2315237" y="10287000"/>
                </a:lnTo>
                <a:lnTo>
                  <a:pt x="0" y="10287000"/>
                </a:lnTo>
                <a:close/>
              </a:path>
            </a:pathLst>
          </a:cu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9491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BOUT US">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E48394F0-213D-B12A-7D15-4C71B8FF0AB5}"/>
              </a:ext>
            </a:extLst>
          </p:cNvPr>
          <p:cNvSpPr>
            <a:spLocks noGrp="1"/>
          </p:cNvSpPr>
          <p:nvPr>
            <p:ph type="pic" sz="quarter" idx="18"/>
          </p:nvPr>
        </p:nvSpPr>
        <p:spPr>
          <a:xfrm rot="20846737">
            <a:off x="1394714" y="1722754"/>
            <a:ext cx="3294308" cy="6838932"/>
          </a:xfrm>
          <a:prstGeom prst="roundRect">
            <a:avLst>
              <a:gd name="adj" fmla="val 9532"/>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5" name="Picture Placeholder 12">
            <a:extLst>
              <a:ext uri="{FF2B5EF4-FFF2-40B4-BE49-F238E27FC236}">
                <a16:creationId xmlns:a16="http://schemas.microsoft.com/office/drawing/2014/main" id="{CA0DE26B-3405-7099-01AD-B8F23254AD41}"/>
              </a:ext>
            </a:extLst>
          </p:cNvPr>
          <p:cNvSpPr>
            <a:spLocks noGrp="1"/>
          </p:cNvSpPr>
          <p:nvPr>
            <p:ph type="pic" sz="quarter" idx="17"/>
          </p:nvPr>
        </p:nvSpPr>
        <p:spPr>
          <a:xfrm rot="746191">
            <a:off x="4539711" y="1720657"/>
            <a:ext cx="3294308" cy="6838932"/>
          </a:xfrm>
          <a:prstGeom prst="roundRect">
            <a:avLst>
              <a:gd name="adj" fmla="val 9532"/>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6208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6683CC3-D5E7-FD30-261B-2FD836F1B882}"/>
              </a:ext>
            </a:extLst>
          </p:cNvPr>
          <p:cNvSpPr>
            <a:spLocks noGrp="1"/>
          </p:cNvSpPr>
          <p:nvPr>
            <p:ph type="pic" sz="quarter" idx="16"/>
          </p:nvPr>
        </p:nvSpPr>
        <p:spPr>
          <a:xfrm>
            <a:off x="9985313" y="1420707"/>
            <a:ext cx="2878448" cy="2878448"/>
          </a:xfrm>
          <a:prstGeom prst="roundRect">
            <a:avLst>
              <a:gd name="adj" fmla="val 50000"/>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7" name="Picture Placeholder 12">
            <a:extLst>
              <a:ext uri="{FF2B5EF4-FFF2-40B4-BE49-F238E27FC236}">
                <a16:creationId xmlns:a16="http://schemas.microsoft.com/office/drawing/2014/main" id="{F5332BF4-34FB-9E15-48D5-20929FAECD90}"/>
              </a:ext>
            </a:extLst>
          </p:cNvPr>
          <p:cNvSpPr>
            <a:spLocks noGrp="1"/>
          </p:cNvSpPr>
          <p:nvPr>
            <p:ph type="pic" sz="quarter" idx="17"/>
          </p:nvPr>
        </p:nvSpPr>
        <p:spPr>
          <a:xfrm>
            <a:off x="9985313" y="5987845"/>
            <a:ext cx="2878448" cy="2878448"/>
          </a:xfrm>
          <a:prstGeom prst="roundRect">
            <a:avLst>
              <a:gd name="adj" fmla="val 50000"/>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23203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A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E64E8F0-6A74-5AFE-F687-A67E298B1806}"/>
              </a:ext>
            </a:extLst>
          </p:cNvPr>
          <p:cNvSpPr>
            <a:spLocks noGrp="1"/>
          </p:cNvSpPr>
          <p:nvPr>
            <p:ph type="pic" sz="quarter" idx="10"/>
          </p:nvPr>
        </p:nvSpPr>
        <p:spPr>
          <a:xfrm>
            <a:off x="2085753" y="4135460"/>
            <a:ext cx="2133895" cy="2120378"/>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5" name="Picture Placeholder 4">
            <a:extLst>
              <a:ext uri="{FF2B5EF4-FFF2-40B4-BE49-F238E27FC236}">
                <a16:creationId xmlns:a16="http://schemas.microsoft.com/office/drawing/2014/main" id="{0372E145-8C77-25C6-9A63-D7842004159F}"/>
              </a:ext>
            </a:extLst>
          </p:cNvPr>
          <p:cNvSpPr>
            <a:spLocks noGrp="1"/>
          </p:cNvSpPr>
          <p:nvPr>
            <p:ph type="pic" sz="quarter" idx="14"/>
          </p:nvPr>
        </p:nvSpPr>
        <p:spPr>
          <a:xfrm>
            <a:off x="2085752" y="6830486"/>
            <a:ext cx="2133895" cy="2120378"/>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6" name="Picture Placeholder 4">
            <a:extLst>
              <a:ext uri="{FF2B5EF4-FFF2-40B4-BE49-F238E27FC236}">
                <a16:creationId xmlns:a16="http://schemas.microsoft.com/office/drawing/2014/main" id="{F9ABF9E2-0BD5-F69B-DDA0-891DC6C0B34F}"/>
              </a:ext>
            </a:extLst>
          </p:cNvPr>
          <p:cNvSpPr>
            <a:spLocks noGrp="1"/>
          </p:cNvSpPr>
          <p:nvPr>
            <p:ph type="pic" sz="quarter" idx="15"/>
          </p:nvPr>
        </p:nvSpPr>
        <p:spPr>
          <a:xfrm>
            <a:off x="9331303" y="4135459"/>
            <a:ext cx="2133895" cy="2120378"/>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7" name="Picture Placeholder 4">
            <a:extLst>
              <a:ext uri="{FF2B5EF4-FFF2-40B4-BE49-F238E27FC236}">
                <a16:creationId xmlns:a16="http://schemas.microsoft.com/office/drawing/2014/main" id="{174D0482-87D6-7118-988E-69EBCE457768}"/>
              </a:ext>
            </a:extLst>
          </p:cNvPr>
          <p:cNvSpPr>
            <a:spLocks noGrp="1"/>
          </p:cNvSpPr>
          <p:nvPr>
            <p:ph type="pic" sz="quarter" idx="16"/>
          </p:nvPr>
        </p:nvSpPr>
        <p:spPr>
          <a:xfrm>
            <a:off x="9331299" y="6830486"/>
            <a:ext cx="2133895" cy="2120378"/>
          </a:xfrm>
          <a:prstGeom prst="roundRect">
            <a:avLst>
              <a:gd name="adj" fmla="val 5661"/>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93170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EAM">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0A06087C-6A77-49F9-F3D4-B26DC8FB27AA}"/>
              </a:ext>
            </a:extLst>
          </p:cNvPr>
          <p:cNvSpPr>
            <a:spLocks noGrp="1"/>
          </p:cNvSpPr>
          <p:nvPr>
            <p:ph type="pic" sz="quarter" idx="16"/>
          </p:nvPr>
        </p:nvSpPr>
        <p:spPr>
          <a:xfrm>
            <a:off x="1933986" y="1971675"/>
            <a:ext cx="6343649" cy="6343649"/>
          </a:xfrm>
          <a:prstGeom prst="roundRect">
            <a:avLst>
              <a:gd name="adj" fmla="val 50000"/>
            </a:avLst>
          </a:prstGeom>
          <a:pattFill prst="pct90">
            <a:fgClr>
              <a:srgbClr val="11D3F3"/>
            </a:fgClr>
            <a:bgClr>
              <a:schemeClr val="bg1"/>
            </a:bgClr>
          </a:pattFill>
          <a:effectLst/>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70774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Arial" panose="020B0604020202020204" pitchFamily="34" charset="0"/>
              </a:defRPr>
            </a:lvl1pPr>
          </a:lstStyle>
          <a:p>
            <a:fld id="{69822103-D532-4458-B31C-76ADFEB8BFBD}" type="datetimeFigureOut">
              <a:rPr lang="en-US" smtClean="0"/>
              <a:pPr/>
              <a:t>9/21/2024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Arial" panose="020B0604020202020204" pitchFamily="34" charset="0"/>
              </a:defRPr>
            </a:lvl1pPr>
          </a:lstStyle>
          <a:p>
            <a:fld id="{D5DC104E-DC07-4262-A83A-4F0BFC0B4341}" type="slidenum">
              <a:rPr lang="en-US" smtClean="0"/>
              <a:pPr/>
              <a:t>‹#›</a:t>
            </a:fld>
            <a:endParaRPr lang="en-US"/>
          </a:p>
        </p:txBody>
      </p:sp>
    </p:spTree>
    <p:extLst>
      <p:ext uri="{BB962C8B-B14F-4D97-AF65-F5344CB8AC3E}">
        <p14:creationId xmlns:p14="http://schemas.microsoft.com/office/powerpoint/2010/main" val="1671100314"/>
      </p:ext>
    </p:extLst>
  </p:cSld>
  <p:clrMap bg1="lt1" tx1="dk1" bg2="lt2" tx2="dk2" accent1="accent1" accent2="accent2" accent3="accent3" accent4="accent4" accent5="accent5" accent6="accent6" hlink="hlink" folHlink="folHlink"/>
  <p:sldLayoutIdLst>
    <p:sldLayoutId id="2147483683" r:id="rId1"/>
    <p:sldLayoutId id="2147483687" r:id="rId2"/>
    <p:sldLayoutId id="2147483688" r:id="rId3"/>
    <p:sldLayoutId id="2147483689" r:id="rId4"/>
    <p:sldLayoutId id="2147483690" r:id="rId5"/>
    <p:sldLayoutId id="2147483691" r:id="rId6"/>
    <p:sldLayoutId id="2147483694" r:id="rId7"/>
    <p:sldLayoutId id="2147483695" r:id="rId8"/>
    <p:sldLayoutId id="2147483696" r:id="rId9"/>
    <p:sldLayoutId id="2147483721" r:id="rId10"/>
    <p:sldLayoutId id="2147483703" r:id="rId11"/>
    <p:sldLayoutId id="2147483704" r:id="rId12"/>
    <p:sldLayoutId id="2147483705" r:id="rId13"/>
    <p:sldLayoutId id="2147483706" r:id="rId14"/>
    <p:sldLayoutId id="2147483707" r:id="rId15"/>
    <p:sldLayoutId id="2147483723" r:id="rId16"/>
    <p:sldLayoutId id="2147483709" r:id="rId17"/>
    <p:sldLayoutId id="2147483710" r:id="rId18"/>
    <p:sldLayoutId id="2147483724" r:id="rId19"/>
    <p:sldLayoutId id="2147483718" r:id="rId20"/>
  </p:sldLayoutIdLst>
  <p:txStyles>
    <p:titleStyle>
      <a:lvl1pPr algn="l" defTabSz="1371600" rtl="0" eaLnBrk="1" latinLnBrk="0" hangingPunct="1">
        <a:lnSpc>
          <a:spcPct val="90000"/>
        </a:lnSpc>
        <a:spcBef>
          <a:spcPct val="0"/>
        </a:spcBef>
        <a:buNone/>
        <a:defRPr sz="6600" kern="1200">
          <a:solidFill>
            <a:schemeClr val="tx1"/>
          </a:solidFill>
          <a:latin typeface="Arial" panose="020B0604020202020204"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Arial" panose="020B0604020202020204"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Arial" panose="020B0604020202020204" pitchFamily="34" charset="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Arial" panose="020B0604020202020204" pitchFamily="34"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15.xml"/><Relationship Id="rId26" Type="http://schemas.openxmlformats.org/officeDocument/2006/relationships/customXml" Target="../ink/ink17.xml"/><Relationship Id="rId21" Type="http://schemas.openxmlformats.org/officeDocument/2006/relationships/image" Target="../media/image13.png"/><Relationship Id="rId34" Type="http://schemas.openxmlformats.org/officeDocument/2006/relationships/customXml" Target="../ink/ink21.xml"/><Relationship Id="rId7" Type="http://schemas.openxmlformats.org/officeDocument/2006/relationships/image" Target="../media/image6.png"/><Relationship Id="rId12" Type="http://schemas.openxmlformats.org/officeDocument/2006/relationships/customXml" Target="../ink/ink12.xml"/><Relationship Id="rId17" Type="http://schemas.openxmlformats.org/officeDocument/2006/relationships/image" Target="../media/image11.png"/><Relationship Id="rId25" Type="http://schemas.openxmlformats.org/officeDocument/2006/relationships/image" Target="../media/image27.jpg"/><Relationship Id="rId33" Type="http://schemas.openxmlformats.org/officeDocument/2006/relationships/image" Target="../media/image31.png"/><Relationship Id="rId38" Type="http://schemas.openxmlformats.org/officeDocument/2006/relationships/customXml" Target="../ink/ink23.xml"/><Relationship Id="rId2" Type="http://schemas.openxmlformats.org/officeDocument/2006/relationships/customXml" Target="../ink/ink9.xml"/><Relationship Id="rId16" Type="http://schemas.openxmlformats.org/officeDocument/2006/relationships/customXml" Target="../ink/ink14.xml"/><Relationship Id="rId20" Type="http://schemas.openxmlformats.org/officeDocument/2006/relationships/customXml" Target="../ink/ink16.xml"/><Relationship Id="rId29" Type="http://schemas.openxmlformats.org/officeDocument/2006/relationships/image" Target="../media/image29.png"/><Relationship Id="rId1" Type="http://schemas.openxmlformats.org/officeDocument/2006/relationships/slideLayout" Target="../slideLayouts/slideLayout8.xml"/><Relationship Id="rId11" Type="http://schemas.openxmlformats.org/officeDocument/2006/relationships/image" Target="../media/image8.png"/><Relationship Id="rId24" Type="http://schemas.openxmlformats.org/officeDocument/2006/relationships/image" Target="../media/image26.jpg"/><Relationship Id="rId32" Type="http://schemas.openxmlformats.org/officeDocument/2006/relationships/customXml" Target="../ink/ink20.xml"/><Relationship Id="rId37" Type="http://schemas.openxmlformats.org/officeDocument/2006/relationships/image" Target="../media/image33.png"/><Relationship Id="rId15" Type="http://schemas.openxmlformats.org/officeDocument/2006/relationships/image" Target="../media/image10.png"/><Relationship Id="rId23" Type="http://schemas.openxmlformats.org/officeDocument/2006/relationships/image" Target="../media/image25.jpg"/><Relationship Id="rId28" Type="http://schemas.openxmlformats.org/officeDocument/2006/relationships/customXml" Target="../ink/ink18.xml"/><Relationship Id="rId36" Type="http://schemas.openxmlformats.org/officeDocument/2006/relationships/customXml" Target="../ink/ink22.xml"/><Relationship Id="rId10" Type="http://schemas.openxmlformats.org/officeDocument/2006/relationships/customXml" Target="../ink/ink11.xml"/><Relationship Id="rId19" Type="http://schemas.openxmlformats.org/officeDocument/2006/relationships/image" Target="../media/image12.png"/><Relationship Id="rId31" Type="http://schemas.openxmlformats.org/officeDocument/2006/relationships/image" Target="../media/image30.png"/><Relationship Id="rId9" Type="http://schemas.openxmlformats.org/officeDocument/2006/relationships/image" Target="../media/image7.png"/><Relationship Id="rId14" Type="http://schemas.openxmlformats.org/officeDocument/2006/relationships/customXml" Target="../ink/ink13.xml"/><Relationship Id="rId22" Type="http://schemas.openxmlformats.org/officeDocument/2006/relationships/image" Target="../media/image24.jpg"/><Relationship Id="rId27" Type="http://schemas.openxmlformats.org/officeDocument/2006/relationships/image" Target="../media/image28.png"/><Relationship Id="rId30" Type="http://schemas.openxmlformats.org/officeDocument/2006/relationships/customXml" Target="../ink/ink19.xml"/><Relationship Id="rId35" Type="http://schemas.openxmlformats.org/officeDocument/2006/relationships/image" Target="../media/image32.png"/><Relationship Id="rId8"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9.png"/><Relationship Id="rId18" Type="http://schemas.openxmlformats.org/officeDocument/2006/relationships/customXml" Target="../ink/ink7.xml"/><Relationship Id="rId3" Type="http://schemas.openxmlformats.org/officeDocument/2006/relationships/image" Target="../media/image3.png"/><Relationship Id="rId21"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8.xml"/><Relationship Id="rId6" Type="http://schemas.openxmlformats.org/officeDocument/2006/relationships/customXml" Target="../ink/ink1.xml"/><Relationship Id="rId11" Type="http://schemas.openxmlformats.org/officeDocument/2006/relationships/image" Target="../media/image8.png"/><Relationship Id="rId5" Type="http://schemas.openxmlformats.org/officeDocument/2006/relationships/image" Target="../media/image5.jpeg"/><Relationship Id="rId15" Type="http://schemas.openxmlformats.org/officeDocument/2006/relationships/image" Target="../media/image10.png"/><Relationship Id="rId10" Type="http://schemas.openxmlformats.org/officeDocument/2006/relationships/customXml" Target="../ink/ink3.xml"/><Relationship Id="rId19"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D3A1FBBF-F9DE-02EC-0A6D-0DD4A2C0C528}"/>
              </a:ext>
            </a:extLst>
          </p:cNvPr>
          <p:cNvSpPr/>
          <p:nvPr/>
        </p:nvSpPr>
        <p:spPr>
          <a:xfrm>
            <a:off x="10880028" y="-1"/>
            <a:ext cx="7407972" cy="10287000"/>
          </a:xfrm>
          <a:custGeom>
            <a:avLst/>
            <a:gdLst>
              <a:gd name="connsiteX0" fmla="*/ 877682 w 7407972"/>
              <a:gd name="connsiteY0" fmla="*/ 0 h 10287000"/>
              <a:gd name="connsiteX1" fmla="*/ 7407972 w 7407972"/>
              <a:gd name="connsiteY1" fmla="*/ 0 h 10287000"/>
              <a:gd name="connsiteX2" fmla="*/ 7407972 w 7407972"/>
              <a:gd name="connsiteY2" fmla="*/ 1995883 h 10287000"/>
              <a:gd name="connsiteX3" fmla="*/ 7407972 w 7407972"/>
              <a:gd name="connsiteY3" fmla="*/ 8080354 h 10287000"/>
              <a:gd name="connsiteX4" fmla="*/ 7407972 w 7407972"/>
              <a:gd name="connsiteY4" fmla="*/ 10287000 h 10287000"/>
              <a:gd name="connsiteX5" fmla="*/ 844473 w 7407972"/>
              <a:gd name="connsiteY5" fmla="*/ 10287000 h 10287000"/>
              <a:gd name="connsiteX6" fmla="*/ 832603 w 7407972"/>
              <a:gd name="connsiteY6" fmla="*/ 10256459 h 10287000"/>
              <a:gd name="connsiteX7" fmla="*/ 0 w 7407972"/>
              <a:gd name="connsiteY7" fmla="*/ 5186223 h 10287000"/>
              <a:gd name="connsiteX8" fmla="*/ 832603 w 7407972"/>
              <a:gd name="connsiteY8" fmla="*/ 115987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7972" h="10287000">
                <a:moveTo>
                  <a:pt x="877682" y="0"/>
                </a:moveTo>
                <a:lnTo>
                  <a:pt x="7407972" y="0"/>
                </a:lnTo>
                <a:lnTo>
                  <a:pt x="7407972" y="1995883"/>
                </a:lnTo>
                <a:lnTo>
                  <a:pt x="7407972" y="8080354"/>
                </a:lnTo>
                <a:lnTo>
                  <a:pt x="7407972" y="10287000"/>
                </a:lnTo>
                <a:lnTo>
                  <a:pt x="844473" y="10287000"/>
                </a:lnTo>
                <a:lnTo>
                  <a:pt x="832603" y="10256459"/>
                </a:lnTo>
                <a:cubicBezTo>
                  <a:pt x="309675" y="8842605"/>
                  <a:pt x="0" y="7087538"/>
                  <a:pt x="0" y="5186223"/>
                </a:cubicBezTo>
                <a:cubicBezTo>
                  <a:pt x="0" y="3284909"/>
                  <a:pt x="309675" y="1529842"/>
                  <a:pt x="832603" y="115987"/>
                </a:cubicBezTo>
                <a:close/>
              </a:path>
            </a:pathLst>
          </a:cu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2A1E981-FA3C-34B2-775B-0CBD96807C49}"/>
              </a:ext>
            </a:extLst>
          </p:cNvPr>
          <p:cNvSpPr/>
          <p:nvPr/>
        </p:nvSpPr>
        <p:spPr>
          <a:xfrm>
            <a:off x="10611293" y="0"/>
            <a:ext cx="7676707" cy="10287000"/>
          </a:xfrm>
          <a:custGeom>
            <a:avLst/>
            <a:gdLst>
              <a:gd name="connsiteX0" fmla="*/ 960726 w 7804517"/>
              <a:gd name="connsiteY0" fmla="*/ 0 h 10287000"/>
              <a:gd name="connsiteX1" fmla="*/ 7804517 w 7804517"/>
              <a:gd name="connsiteY1" fmla="*/ 0 h 10287000"/>
              <a:gd name="connsiteX2" fmla="*/ 7804517 w 7804517"/>
              <a:gd name="connsiteY2" fmla="*/ 970337 h 10287000"/>
              <a:gd name="connsiteX3" fmla="*/ 7804517 w 7804517"/>
              <a:gd name="connsiteY3" fmla="*/ 9124950 h 10287000"/>
              <a:gd name="connsiteX4" fmla="*/ 7804517 w 7804517"/>
              <a:gd name="connsiteY4" fmla="*/ 10287000 h 10287000"/>
              <a:gd name="connsiteX5" fmla="*/ 924375 w 7804517"/>
              <a:gd name="connsiteY5" fmla="*/ 10287000 h 10287000"/>
              <a:gd name="connsiteX6" fmla="*/ 911383 w 7804517"/>
              <a:gd name="connsiteY6" fmla="*/ 10256459 h 10287000"/>
              <a:gd name="connsiteX7" fmla="*/ 0 w 7804517"/>
              <a:gd name="connsiteY7" fmla="*/ 5186223 h 10287000"/>
              <a:gd name="connsiteX8" fmla="*/ 911383 w 7804517"/>
              <a:gd name="connsiteY8" fmla="*/ 115987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17" h="10287000">
                <a:moveTo>
                  <a:pt x="960726" y="0"/>
                </a:moveTo>
                <a:lnTo>
                  <a:pt x="7804517" y="0"/>
                </a:lnTo>
                <a:lnTo>
                  <a:pt x="7804517" y="970337"/>
                </a:lnTo>
                <a:lnTo>
                  <a:pt x="7804517" y="9124950"/>
                </a:lnTo>
                <a:lnTo>
                  <a:pt x="7804517" y="10287000"/>
                </a:lnTo>
                <a:lnTo>
                  <a:pt x="924375" y="10287000"/>
                </a:lnTo>
                <a:lnTo>
                  <a:pt x="911383" y="10256459"/>
                </a:lnTo>
                <a:cubicBezTo>
                  <a:pt x="338976" y="8842605"/>
                  <a:pt x="0" y="7087538"/>
                  <a:pt x="0" y="5186223"/>
                </a:cubicBezTo>
                <a:cubicBezTo>
                  <a:pt x="0" y="3284909"/>
                  <a:pt x="338976" y="1529842"/>
                  <a:pt x="911383" y="115987"/>
                </a:cubicBezTo>
                <a:close/>
              </a:path>
            </a:pathLst>
          </a:custGeom>
          <a:solidFill>
            <a:srgbClr val="00CED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00CED1"/>
              </a:solidFill>
            </a:endParaRPr>
          </a:p>
        </p:txBody>
      </p:sp>
      <p:sp>
        <p:nvSpPr>
          <p:cNvPr id="9" name="TextBox 8">
            <a:extLst>
              <a:ext uri="{FF2B5EF4-FFF2-40B4-BE49-F238E27FC236}">
                <a16:creationId xmlns:a16="http://schemas.microsoft.com/office/drawing/2014/main" id="{A5ED4063-FC59-152F-38C8-D5EE27308A2C}"/>
              </a:ext>
            </a:extLst>
          </p:cNvPr>
          <p:cNvSpPr txBox="1"/>
          <p:nvPr/>
        </p:nvSpPr>
        <p:spPr>
          <a:xfrm>
            <a:off x="1444806" y="2452738"/>
            <a:ext cx="9057940" cy="2410083"/>
          </a:xfrm>
          <a:prstGeom prst="rect">
            <a:avLst/>
          </a:prstGeom>
          <a:noFill/>
        </p:spPr>
        <p:txBody>
          <a:bodyPr wrap="square" rtlCol="0">
            <a:spAutoFit/>
          </a:bodyPr>
          <a:lstStyle/>
          <a:p>
            <a:pPr>
              <a:lnSpc>
                <a:spcPts val="9000"/>
              </a:lnSpc>
            </a:pPr>
            <a:r>
              <a:rPr lang="en-US" sz="8800" b="1" spc="600">
                <a:solidFill>
                  <a:srgbClr val="00CED1"/>
                </a:solidFill>
                <a:latin typeface="Code Next-Trial SemiBold"/>
                <a:ea typeface="Roboto" panose="02000000000000000000" pitchFamily="2" charset="0"/>
                <a:cs typeface="Poppins" panose="00000500000000000000" pitchFamily="2" charset="0"/>
              </a:rPr>
              <a:t>Software</a:t>
            </a:r>
            <a:r>
              <a:rPr lang="en-US" sz="8800" b="1" spc="600">
                <a:solidFill>
                  <a:srgbClr val="FFFFFF"/>
                </a:solidFill>
                <a:latin typeface="Code Next-Trial SemiBold"/>
                <a:ea typeface="Roboto" panose="02000000000000000000" pitchFamily="2" charset="0"/>
                <a:cs typeface="Poppins" panose="00000500000000000000" pitchFamily="2" charset="0"/>
              </a:rPr>
              <a:t> </a:t>
            </a:r>
            <a:r>
              <a:rPr lang="en-US" sz="8800" b="1" spc="600">
                <a:latin typeface="Code Next-Trial SemiBold"/>
                <a:ea typeface="Roboto" panose="02000000000000000000" pitchFamily="2" charset="0"/>
                <a:cs typeface="Poppins" panose="00000500000000000000" pitchFamily="2" charset="0"/>
              </a:rPr>
              <a:t>Engineering</a:t>
            </a:r>
            <a:endParaRPr lang="en-US" sz="8800" b="1" spc="600" dirty="0">
              <a:latin typeface="Code Next-Trial SemiBold"/>
              <a:ea typeface="Roboto" panose="020000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5E831924-097E-8A85-0347-6595B4ADFF37}"/>
              </a:ext>
            </a:extLst>
          </p:cNvPr>
          <p:cNvSpPr txBox="1"/>
          <p:nvPr/>
        </p:nvSpPr>
        <p:spPr>
          <a:xfrm>
            <a:off x="1444809" y="4988253"/>
            <a:ext cx="9144000" cy="438582"/>
          </a:xfrm>
          <a:prstGeom prst="rect">
            <a:avLst/>
          </a:prstGeom>
          <a:noFill/>
        </p:spPr>
        <p:txBody>
          <a:bodyPr wrap="square">
            <a:spAutoFit/>
          </a:bodyPr>
          <a:lstStyle/>
          <a:p>
            <a:pPr>
              <a:lnSpc>
                <a:spcPts val="2664"/>
              </a:lnSpc>
              <a:spcBef>
                <a:spcPct val="0"/>
              </a:spcBef>
            </a:pPr>
            <a:r>
              <a:rPr lang="en-US" sz="2400">
                <a:latin typeface="Code Next-Trial SemiBold"/>
              </a:rPr>
              <a:t>Capstone Project Phase A - 24-2-D-42</a:t>
            </a:r>
            <a:endParaRPr lang="en-US" sz="2400" dirty="0">
              <a:latin typeface="Code Next-Trial SemiBold"/>
            </a:endParaRPr>
          </a:p>
        </p:txBody>
      </p:sp>
      <p:sp>
        <p:nvSpPr>
          <p:cNvPr id="14" name="TextBox 13">
            <a:extLst>
              <a:ext uri="{FF2B5EF4-FFF2-40B4-BE49-F238E27FC236}">
                <a16:creationId xmlns:a16="http://schemas.microsoft.com/office/drawing/2014/main" id="{76B024AE-798E-221B-E2FC-B160929F9D80}"/>
              </a:ext>
            </a:extLst>
          </p:cNvPr>
          <p:cNvSpPr txBox="1"/>
          <p:nvPr/>
        </p:nvSpPr>
        <p:spPr>
          <a:xfrm>
            <a:off x="1444807" y="5670430"/>
            <a:ext cx="4129615" cy="138499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800" b="0" i="0" u="none" strike="noStrike" cap="none">
                <a:solidFill>
                  <a:srgbClr val="00CED1"/>
                </a:solidFill>
                <a:latin typeface="Code Next-Trial SemiBold"/>
                <a:ea typeface="Source Sans Pro"/>
                <a:cs typeface="Source Sans Pro"/>
                <a:sym typeface="Source Sans Pro"/>
              </a:rPr>
              <a:t>Students:</a:t>
            </a:r>
          </a:p>
          <a:p>
            <a:pPr marL="0" marR="0" lvl="0" indent="0" algn="l" rtl="0">
              <a:lnSpc>
                <a:spcPct val="100000"/>
              </a:lnSpc>
              <a:spcBef>
                <a:spcPts val="0"/>
              </a:spcBef>
              <a:spcAft>
                <a:spcPts val="0"/>
              </a:spcAft>
              <a:buNone/>
            </a:pPr>
            <a:r>
              <a:rPr lang="en-US" sz="2800" b="0" i="0" u="none" strike="noStrike" cap="none">
                <a:solidFill>
                  <a:srgbClr val="263238"/>
                </a:solidFill>
                <a:latin typeface="Code Next-Trial SemiBold"/>
                <a:ea typeface="Source Sans Pro"/>
                <a:cs typeface="Source Sans Pro"/>
                <a:sym typeface="Source Sans Pro"/>
              </a:rPr>
              <a:t>Safa Khier 322829102</a:t>
            </a:r>
          </a:p>
          <a:p>
            <a:r>
              <a:rPr lang="en-US" sz="2800" b="0" i="0" u="none" strike="noStrike" cap="none">
                <a:solidFill>
                  <a:srgbClr val="263238"/>
                </a:solidFill>
                <a:latin typeface="Code Next-Trial SemiBold"/>
                <a:ea typeface="Source Sans Pro"/>
                <a:cs typeface="Source Sans Pro"/>
                <a:sym typeface="Source Sans Pro"/>
              </a:rPr>
              <a:t>Layan Amer 323068700</a:t>
            </a:r>
            <a:endParaRPr lang="en-US" sz="2800" b="0" i="0" u="none" strike="noStrike" cap="none" dirty="0">
              <a:solidFill>
                <a:srgbClr val="263238"/>
              </a:solidFill>
              <a:latin typeface="Code Next-Trial SemiBold"/>
              <a:ea typeface="Source Sans Pro"/>
              <a:cs typeface="Source Sans Pro"/>
              <a:sym typeface="Source Sans Pro"/>
            </a:endParaRPr>
          </a:p>
        </p:txBody>
      </p:sp>
      <p:sp>
        <p:nvSpPr>
          <p:cNvPr id="18" name="TextBox 17">
            <a:extLst>
              <a:ext uri="{FF2B5EF4-FFF2-40B4-BE49-F238E27FC236}">
                <a16:creationId xmlns:a16="http://schemas.microsoft.com/office/drawing/2014/main" id="{0BA39576-5C94-F945-D160-F01AF61BD6F9}"/>
              </a:ext>
            </a:extLst>
          </p:cNvPr>
          <p:cNvSpPr txBox="1"/>
          <p:nvPr/>
        </p:nvSpPr>
        <p:spPr>
          <a:xfrm>
            <a:off x="1444806" y="7264757"/>
            <a:ext cx="4129615" cy="95410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800" b="0" i="0" u="none" strike="noStrike" cap="none">
                <a:solidFill>
                  <a:srgbClr val="00CED1"/>
                </a:solidFill>
                <a:latin typeface="Code Next-Trial SemiBold"/>
                <a:ea typeface="Source Sans Pro"/>
                <a:cs typeface="Source Sans Pro"/>
                <a:sym typeface="Source Sans Pro"/>
              </a:rPr>
              <a:t>Supervisor:</a:t>
            </a:r>
          </a:p>
          <a:p>
            <a:pPr marL="0" marR="0" lvl="0" indent="0" algn="l" rtl="0">
              <a:lnSpc>
                <a:spcPct val="100000"/>
              </a:lnSpc>
              <a:spcBef>
                <a:spcPts val="0"/>
              </a:spcBef>
              <a:spcAft>
                <a:spcPts val="0"/>
              </a:spcAft>
              <a:buNone/>
            </a:pPr>
            <a:r>
              <a:rPr lang="en-US" sz="2800" b="0" i="0" u="none" strike="noStrike" cap="none">
                <a:solidFill>
                  <a:srgbClr val="263238"/>
                </a:solidFill>
                <a:latin typeface="Code Next-Trial SemiBold"/>
                <a:ea typeface="Source Sans Pro"/>
                <a:cs typeface="Source Sans Pro"/>
                <a:sym typeface="Source Sans Pro"/>
              </a:rPr>
              <a:t>Dr. Zakharia Frenkel</a:t>
            </a:r>
            <a:endParaRPr lang="en-US" sz="2800" b="0" i="0" u="none" strike="noStrike" cap="none" dirty="0">
              <a:solidFill>
                <a:srgbClr val="263238"/>
              </a:solidFill>
              <a:latin typeface="Code Next-Trial SemiBold"/>
              <a:ea typeface="Source Sans Pro"/>
              <a:cs typeface="Source Sans Pro"/>
              <a:sym typeface="Source Sans Pro"/>
            </a:endParaRPr>
          </a:p>
        </p:txBody>
      </p:sp>
      <p:pic>
        <p:nvPicPr>
          <p:cNvPr id="20" name="Picture 19" descr="A blue and black logo&#10;&#10;Description automatically generated">
            <a:extLst>
              <a:ext uri="{FF2B5EF4-FFF2-40B4-BE49-F238E27FC236}">
                <a16:creationId xmlns:a16="http://schemas.microsoft.com/office/drawing/2014/main" id="{D29EECB5-49D7-009B-A9F6-3FE3F9A2A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5" y="155306"/>
            <a:ext cx="5344732" cy="1261654"/>
          </a:xfrm>
          <a:prstGeom prst="rect">
            <a:avLst/>
          </a:prstGeom>
        </p:spPr>
      </p:pic>
      <p:sp>
        <p:nvSpPr>
          <p:cNvPr id="24" name="TextBox 23">
            <a:extLst>
              <a:ext uri="{FF2B5EF4-FFF2-40B4-BE49-F238E27FC236}">
                <a16:creationId xmlns:a16="http://schemas.microsoft.com/office/drawing/2014/main" id="{52E03C01-E419-8101-4B2C-79EBDD3BF0BF}"/>
              </a:ext>
            </a:extLst>
          </p:cNvPr>
          <p:cNvSpPr txBox="1"/>
          <p:nvPr/>
        </p:nvSpPr>
        <p:spPr>
          <a:xfrm>
            <a:off x="11250310" y="4420224"/>
            <a:ext cx="6667408" cy="1446550"/>
          </a:xfrm>
          <a:prstGeom prst="rect">
            <a:avLst/>
          </a:prstGeom>
          <a:noFill/>
        </p:spPr>
        <p:txBody>
          <a:bodyPr wrap="square" rtlCol="0">
            <a:spAutoFit/>
          </a:bodyPr>
          <a:lstStyle/>
          <a:p>
            <a:r>
              <a:rPr lang="en-US" sz="8800" b="1" spc="600" dirty="0">
                <a:solidFill>
                  <a:schemeClr val="bg1"/>
                </a:solidFill>
                <a:latin typeface="Code Next-Trial SemiBold"/>
                <a:ea typeface="Roboto" panose="02000000000000000000" pitchFamily="2" charset="0"/>
                <a:cs typeface="Poppins" panose="00000500000000000000" pitchFamily="2" charset="0"/>
              </a:rPr>
              <a:t>TaskTenders</a:t>
            </a:r>
          </a:p>
        </p:txBody>
      </p:sp>
    </p:spTree>
    <p:extLst>
      <p:ext uri="{BB962C8B-B14F-4D97-AF65-F5344CB8AC3E}">
        <p14:creationId xmlns:p14="http://schemas.microsoft.com/office/powerpoint/2010/main" val="174039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62865-28D8-35F0-DCC2-15630E17A81A}"/>
              </a:ext>
            </a:extLst>
          </p:cNvPr>
          <p:cNvSpPr txBox="1"/>
          <p:nvPr/>
        </p:nvSpPr>
        <p:spPr>
          <a:xfrm>
            <a:off x="1649081" y="1199490"/>
            <a:ext cx="8123569"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AI </a:t>
            </a:r>
            <a:r>
              <a:rPr lang="en-US" sz="4400" b="1" spc="170" dirty="0">
                <a:latin typeface="Poppins" panose="00000500000000000000" pitchFamily="2" charset="0"/>
                <a:cs typeface="Poppins" panose="00000500000000000000" pitchFamily="2" charset="0"/>
              </a:rPr>
              <a:t>Technology Overview</a:t>
            </a:r>
          </a:p>
        </p:txBody>
      </p:sp>
      <p:sp>
        <p:nvSpPr>
          <p:cNvPr id="3" name="TextBox 2">
            <a:extLst>
              <a:ext uri="{FF2B5EF4-FFF2-40B4-BE49-F238E27FC236}">
                <a16:creationId xmlns:a16="http://schemas.microsoft.com/office/drawing/2014/main" id="{901CD726-3FAB-0D4E-D4FE-06C8DD5D6040}"/>
              </a:ext>
            </a:extLst>
          </p:cNvPr>
          <p:cNvSpPr txBox="1"/>
          <p:nvPr/>
        </p:nvSpPr>
        <p:spPr>
          <a:xfrm>
            <a:off x="1649081" y="2385096"/>
            <a:ext cx="15508619" cy="204748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Our AI technology at TaskTenders is designed to enhance the matchmaking process between freelancers and projects. By utilizing advanced algorithms, the system analyzes a range of data points from user profiles, including past job performance, skills, and preferences. This analysis helps in predicting the best project matches for freelancers, ensuring a high compatibility and success rate. Our AI continuously learns and adapts, improving its recommendations over time to keep up with the evolving needs of our users.</a:t>
            </a:r>
          </a:p>
        </p:txBody>
      </p:sp>
      <p:sp>
        <p:nvSpPr>
          <p:cNvPr id="6" name="Oval 4">
            <a:extLst>
              <a:ext uri="{FF2B5EF4-FFF2-40B4-BE49-F238E27FC236}">
                <a16:creationId xmlns:a16="http://schemas.microsoft.com/office/drawing/2014/main" id="{0FEBCA89-87A8-3F59-3637-A2386FE626BF}"/>
              </a:ext>
            </a:extLst>
          </p:cNvPr>
          <p:cNvSpPr/>
          <p:nvPr/>
        </p:nvSpPr>
        <p:spPr>
          <a:xfrm>
            <a:off x="1649081" y="4966055"/>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Oval 3">
            <a:extLst>
              <a:ext uri="{FF2B5EF4-FFF2-40B4-BE49-F238E27FC236}">
                <a16:creationId xmlns:a16="http://schemas.microsoft.com/office/drawing/2014/main" id="{76D21F42-92E4-C3FA-3395-05B95169111D}"/>
              </a:ext>
            </a:extLst>
          </p:cNvPr>
          <p:cNvSpPr/>
          <p:nvPr/>
        </p:nvSpPr>
        <p:spPr>
          <a:xfrm>
            <a:off x="1726698" y="5043672"/>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F5287E06-5558-B976-6916-4ACC87BED82F}"/>
              </a:ext>
            </a:extLst>
          </p:cNvPr>
          <p:cNvSpPr txBox="1"/>
          <p:nvPr/>
        </p:nvSpPr>
        <p:spPr>
          <a:xfrm>
            <a:off x="3724657" y="5485397"/>
            <a:ext cx="4212841"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Collaborative Filtering</a:t>
            </a:r>
          </a:p>
        </p:txBody>
      </p:sp>
      <p:sp>
        <p:nvSpPr>
          <p:cNvPr id="34" name="TextBox 33">
            <a:extLst>
              <a:ext uri="{FF2B5EF4-FFF2-40B4-BE49-F238E27FC236}">
                <a16:creationId xmlns:a16="http://schemas.microsoft.com/office/drawing/2014/main" id="{A08ED024-7F26-5140-8D72-761B8BB375D8}"/>
              </a:ext>
            </a:extLst>
          </p:cNvPr>
          <p:cNvSpPr txBox="1"/>
          <p:nvPr/>
        </p:nvSpPr>
        <p:spPr>
          <a:xfrm>
            <a:off x="3597658" y="8061511"/>
            <a:ext cx="4466841"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Content-based Filtering</a:t>
            </a:r>
          </a:p>
        </p:txBody>
      </p:sp>
      <p:sp>
        <p:nvSpPr>
          <p:cNvPr id="36" name="Oval 4">
            <a:extLst>
              <a:ext uri="{FF2B5EF4-FFF2-40B4-BE49-F238E27FC236}">
                <a16:creationId xmlns:a16="http://schemas.microsoft.com/office/drawing/2014/main" id="{E2BB6D25-F91B-90AA-ECC6-04D7A304B0B1}"/>
              </a:ext>
            </a:extLst>
          </p:cNvPr>
          <p:cNvSpPr/>
          <p:nvPr/>
        </p:nvSpPr>
        <p:spPr>
          <a:xfrm>
            <a:off x="1649081" y="7511540"/>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Oval 3">
            <a:extLst>
              <a:ext uri="{FF2B5EF4-FFF2-40B4-BE49-F238E27FC236}">
                <a16:creationId xmlns:a16="http://schemas.microsoft.com/office/drawing/2014/main" id="{1AD86940-16E6-0FCA-4AF4-C12DECC5AF55}"/>
              </a:ext>
            </a:extLst>
          </p:cNvPr>
          <p:cNvSpPr/>
          <p:nvPr/>
        </p:nvSpPr>
        <p:spPr>
          <a:xfrm>
            <a:off x="1726698" y="7589157"/>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TextBox 3">
            <a:extLst>
              <a:ext uri="{FF2B5EF4-FFF2-40B4-BE49-F238E27FC236}">
                <a16:creationId xmlns:a16="http://schemas.microsoft.com/office/drawing/2014/main" id="{E51B757C-4A65-F476-112D-24FB7BCA1E40}"/>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5" name="Shape 4700">
            <a:extLst>
              <a:ext uri="{FF2B5EF4-FFF2-40B4-BE49-F238E27FC236}">
                <a16:creationId xmlns:a16="http://schemas.microsoft.com/office/drawing/2014/main" id="{0F17FBA6-2E0D-8CB1-C40F-E878EA1EBCC3}"/>
              </a:ext>
            </a:extLst>
          </p:cNvPr>
          <p:cNvSpPr/>
          <p:nvPr/>
        </p:nvSpPr>
        <p:spPr>
          <a:xfrm>
            <a:off x="2080143" y="8069499"/>
            <a:ext cx="713846" cy="460052"/>
          </a:xfrm>
          <a:custGeom>
            <a:avLst/>
            <a:gdLst/>
            <a:ahLst/>
            <a:cxnLst/>
            <a:rect l="0" t="0" r="0" b="0"/>
            <a:pathLst>
              <a:path w="120000" h="120000" extrusionOk="0">
                <a:moveTo>
                  <a:pt x="29230" y="14915"/>
                </a:moveTo>
                <a:lnTo>
                  <a:pt x="29230" y="14915"/>
                </a:lnTo>
                <a:cubicBezTo>
                  <a:pt x="116483" y="14915"/>
                  <a:pt x="116483" y="14915"/>
                  <a:pt x="116483" y="14915"/>
                </a:cubicBezTo>
                <a:cubicBezTo>
                  <a:pt x="119780" y="14915"/>
                  <a:pt x="119780" y="9830"/>
                  <a:pt x="119780" y="9830"/>
                </a:cubicBezTo>
                <a:cubicBezTo>
                  <a:pt x="119780" y="5084"/>
                  <a:pt x="119780" y="0"/>
                  <a:pt x="116483" y="0"/>
                </a:cubicBezTo>
                <a:cubicBezTo>
                  <a:pt x="29230" y="0"/>
                  <a:pt x="29230" y="0"/>
                  <a:pt x="29230" y="0"/>
                </a:cubicBezTo>
                <a:cubicBezTo>
                  <a:pt x="29230" y="0"/>
                  <a:pt x="25934" y="5084"/>
                  <a:pt x="25934" y="9830"/>
                </a:cubicBezTo>
                <a:lnTo>
                  <a:pt x="29230" y="14915"/>
                </a:lnTo>
                <a:close/>
                <a:moveTo>
                  <a:pt x="3296" y="109830"/>
                </a:moveTo>
                <a:lnTo>
                  <a:pt x="3296" y="109830"/>
                </a:lnTo>
                <a:cubicBezTo>
                  <a:pt x="3296" y="109830"/>
                  <a:pt x="0" y="109830"/>
                  <a:pt x="0" y="114576"/>
                </a:cubicBezTo>
                <a:cubicBezTo>
                  <a:pt x="0" y="119661"/>
                  <a:pt x="3296" y="119661"/>
                  <a:pt x="3296" y="119661"/>
                </a:cubicBezTo>
                <a:cubicBezTo>
                  <a:pt x="6593" y="119661"/>
                  <a:pt x="9890" y="119661"/>
                  <a:pt x="9890" y="114576"/>
                </a:cubicBezTo>
                <a:cubicBezTo>
                  <a:pt x="9890" y="109830"/>
                  <a:pt x="6593" y="109830"/>
                  <a:pt x="3296" y="109830"/>
                </a:cubicBezTo>
                <a:close/>
                <a:moveTo>
                  <a:pt x="3296" y="54915"/>
                </a:moveTo>
                <a:lnTo>
                  <a:pt x="3296" y="54915"/>
                </a:lnTo>
                <a:lnTo>
                  <a:pt x="0" y="59661"/>
                </a:lnTo>
                <a:cubicBezTo>
                  <a:pt x="0" y="64745"/>
                  <a:pt x="3296" y="69830"/>
                  <a:pt x="3296" y="69830"/>
                </a:cubicBezTo>
                <a:cubicBezTo>
                  <a:pt x="6593" y="69830"/>
                  <a:pt x="9890" y="64745"/>
                  <a:pt x="9890" y="59661"/>
                </a:cubicBezTo>
                <a:cubicBezTo>
                  <a:pt x="9890" y="59661"/>
                  <a:pt x="6593" y="54915"/>
                  <a:pt x="3296" y="54915"/>
                </a:cubicBezTo>
                <a:close/>
                <a:moveTo>
                  <a:pt x="116483" y="109830"/>
                </a:moveTo>
                <a:lnTo>
                  <a:pt x="116483" y="109830"/>
                </a:lnTo>
                <a:cubicBezTo>
                  <a:pt x="29230" y="109830"/>
                  <a:pt x="29230" y="109830"/>
                  <a:pt x="29230" y="109830"/>
                </a:cubicBezTo>
                <a:cubicBezTo>
                  <a:pt x="29230" y="109830"/>
                  <a:pt x="25934" y="109830"/>
                  <a:pt x="25934" y="114576"/>
                </a:cubicBezTo>
                <a:cubicBezTo>
                  <a:pt x="25934" y="119661"/>
                  <a:pt x="29230" y="119661"/>
                  <a:pt x="29230" y="119661"/>
                </a:cubicBezTo>
                <a:cubicBezTo>
                  <a:pt x="116483" y="119661"/>
                  <a:pt x="116483" y="119661"/>
                  <a:pt x="116483" y="119661"/>
                </a:cubicBezTo>
                <a:cubicBezTo>
                  <a:pt x="119780" y="119661"/>
                  <a:pt x="119780" y="119661"/>
                  <a:pt x="119780" y="114576"/>
                </a:cubicBezTo>
                <a:cubicBezTo>
                  <a:pt x="119780" y="109830"/>
                  <a:pt x="119780" y="109830"/>
                  <a:pt x="116483" y="109830"/>
                </a:cubicBezTo>
                <a:close/>
                <a:moveTo>
                  <a:pt x="116483" y="54915"/>
                </a:moveTo>
                <a:lnTo>
                  <a:pt x="116483" y="54915"/>
                </a:lnTo>
                <a:cubicBezTo>
                  <a:pt x="29230" y="54915"/>
                  <a:pt x="29230" y="54915"/>
                  <a:pt x="29230" y="54915"/>
                </a:cubicBezTo>
                <a:lnTo>
                  <a:pt x="25934" y="59661"/>
                </a:lnTo>
                <a:cubicBezTo>
                  <a:pt x="25934" y="64745"/>
                  <a:pt x="29230" y="69830"/>
                  <a:pt x="29230" y="69830"/>
                </a:cubicBezTo>
                <a:cubicBezTo>
                  <a:pt x="116483" y="69830"/>
                  <a:pt x="116483" y="69830"/>
                  <a:pt x="116483" y="69830"/>
                </a:cubicBezTo>
                <a:cubicBezTo>
                  <a:pt x="119780" y="69830"/>
                  <a:pt x="119780" y="64745"/>
                  <a:pt x="119780" y="59661"/>
                </a:cubicBezTo>
                <a:cubicBezTo>
                  <a:pt x="119780" y="59661"/>
                  <a:pt x="119780" y="54915"/>
                  <a:pt x="116483" y="54915"/>
                </a:cubicBezTo>
                <a:close/>
                <a:moveTo>
                  <a:pt x="3296" y="0"/>
                </a:moveTo>
                <a:lnTo>
                  <a:pt x="3296" y="0"/>
                </a:lnTo>
                <a:cubicBezTo>
                  <a:pt x="3296" y="0"/>
                  <a:pt x="0" y="5084"/>
                  <a:pt x="0" y="9830"/>
                </a:cubicBezTo>
                <a:lnTo>
                  <a:pt x="3296" y="14915"/>
                </a:lnTo>
                <a:cubicBezTo>
                  <a:pt x="6593" y="14915"/>
                  <a:pt x="9890" y="9830"/>
                  <a:pt x="9890" y="9830"/>
                </a:cubicBezTo>
                <a:cubicBezTo>
                  <a:pt x="9890" y="5084"/>
                  <a:pt x="6593" y="0"/>
                  <a:pt x="3296" y="0"/>
                </a:cubicBezTo>
                <a:close/>
              </a:path>
            </a:pathLst>
          </a:custGeom>
          <a:solidFill>
            <a:schemeClr val="bg1"/>
          </a:solidFill>
          <a:ln>
            <a:noFill/>
          </a:ln>
        </p:spPr>
        <p:txBody>
          <a:bodyPr lIns="91426" tIns="45700" rIns="91426" bIns="45700" anchor="ctr" anchorCtr="0">
            <a:noAutofit/>
          </a:bodyPr>
          <a:lstStyle/>
          <a:p>
            <a:endParaRPr sz="7200" dirty="0">
              <a:solidFill>
                <a:schemeClr val="bg1"/>
              </a:solidFill>
              <a:latin typeface="Roboto"/>
              <a:ea typeface="Roboto"/>
              <a:cs typeface="Roboto"/>
              <a:sym typeface="Roboto"/>
            </a:endParaRPr>
          </a:p>
        </p:txBody>
      </p:sp>
      <p:sp>
        <p:nvSpPr>
          <p:cNvPr id="16" name="Shape 4688">
            <a:extLst>
              <a:ext uri="{FF2B5EF4-FFF2-40B4-BE49-F238E27FC236}">
                <a16:creationId xmlns:a16="http://schemas.microsoft.com/office/drawing/2014/main" id="{8AC015F1-A937-4979-F9BA-9588E00CBA35}"/>
              </a:ext>
            </a:extLst>
          </p:cNvPr>
          <p:cNvSpPr/>
          <p:nvPr/>
        </p:nvSpPr>
        <p:spPr>
          <a:xfrm>
            <a:off x="2099306" y="5337262"/>
            <a:ext cx="675519" cy="829048"/>
          </a:xfrm>
          <a:custGeom>
            <a:avLst/>
            <a:gdLst/>
            <a:ahLst/>
            <a:cxnLst/>
            <a:rect l="0" t="0" r="0" b="0"/>
            <a:pathLst>
              <a:path w="120000" h="120000" extrusionOk="0">
                <a:moveTo>
                  <a:pt x="65116" y="0"/>
                </a:moveTo>
                <a:lnTo>
                  <a:pt x="65116" y="0"/>
                </a:lnTo>
                <a:cubicBezTo>
                  <a:pt x="54883" y="0"/>
                  <a:pt x="54883" y="0"/>
                  <a:pt x="54883" y="0"/>
                </a:cubicBezTo>
                <a:cubicBezTo>
                  <a:pt x="51395" y="0"/>
                  <a:pt x="47906" y="5678"/>
                  <a:pt x="47906" y="8328"/>
                </a:cubicBezTo>
                <a:cubicBezTo>
                  <a:pt x="47906" y="111482"/>
                  <a:pt x="47906" y="111482"/>
                  <a:pt x="47906" y="111482"/>
                </a:cubicBezTo>
                <a:cubicBezTo>
                  <a:pt x="47906" y="117160"/>
                  <a:pt x="51395" y="119810"/>
                  <a:pt x="54883" y="119810"/>
                </a:cubicBezTo>
                <a:cubicBezTo>
                  <a:pt x="65116" y="119810"/>
                  <a:pt x="65116" y="119810"/>
                  <a:pt x="65116" y="119810"/>
                </a:cubicBezTo>
                <a:cubicBezTo>
                  <a:pt x="68604" y="119810"/>
                  <a:pt x="75348" y="117160"/>
                  <a:pt x="75348" y="111482"/>
                </a:cubicBezTo>
                <a:cubicBezTo>
                  <a:pt x="75348" y="8328"/>
                  <a:pt x="75348" y="8328"/>
                  <a:pt x="75348" y="8328"/>
                </a:cubicBezTo>
                <a:cubicBezTo>
                  <a:pt x="75348" y="5678"/>
                  <a:pt x="68604" y="0"/>
                  <a:pt x="65116" y="0"/>
                </a:cubicBezTo>
                <a:close/>
                <a:moveTo>
                  <a:pt x="65116" y="108643"/>
                </a:moveTo>
                <a:lnTo>
                  <a:pt x="65116" y="108643"/>
                </a:lnTo>
                <a:cubicBezTo>
                  <a:pt x="65116" y="111482"/>
                  <a:pt x="61627" y="111482"/>
                  <a:pt x="61627" y="111482"/>
                </a:cubicBezTo>
                <a:cubicBezTo>
                  <a:pt x="58372" y="111482"/>
                  <a:pt x="54883" y="111482"/>
                  <a:pt x="54883" y="108643"/>
                </a:cubicBezTo>
                <a:cubicBezTo>
                  <a:pt x="54883" y="11167"/>
                  <a:pt x="54883" y="11167"/>
                  <a:pt x="54883" y="11167"/>
                </a:cubicBezTo>
                <a:cubicBezTo>
                  <a:pt x="54883" y="11167"/>
                  <a:pt x="58372" y="8328"/>
                  <a:pt x="61627" y="8328"/>
                </a:cubicBezTo>
                <a:lnTo>
                  <a:pt x="65116" y="11167"/>
                </a:lnTo>
                <a:lnTo>
                  <a:pt x="65116" y="108643"/>
                </a:lnTo>
                <a:close/>
                <a:moveTo>
                  <a:pt x="20697" y="33501"/>
                </a:moveTo>
                <a:lnTo>
                  <a:pt x="20697" y="33501"/>
                </a:lnTo>
                <a:cubicBezTo>
                  <a:pt x="10232" y="33501"/>
                  <a:pt x="10232" y="33501"/>
                  <a:pt x="10232" y="33501"/>
                </a:cubicBezTo>
                <a:cubicBezTo>
                  <a:pt x="6976" y="33501"/>
                  <a:pt x="0" y="38990"/>
                  <a:pt x="0" y="41829"/>
                </a:cubicBezTo>
                <a:cubicBezTo>
                  <a:pt x="0" y="111482"/>
                  <a:pt x="0" y="111482"/>
                  <a:pt x="0" y="111482"/>
                </a:cubicBezTo>
                <a:cubicBezTo>
                  <a:pt x="0" y="117160"/>
                  <a:pt x="6976" y="119810"/>
                  <a:pt x="10232" y="119810"/>
                </a:cubicBezTo>
                <a:cubicBezTo>
                  <a:pt x="20697" y="119810"/>
                  <a:pt x="20697" y="119810"/>
                  <a:pt x="20697" y="119810"/>
                </a:cubicBezTo>
                <a:cubicBezTo>
                  <a:pt x="23953" y="119810"/>
                  <a:pt x="27441" y="117160"/>
                  <a:pt x="27441" y="111482"/>
                </a:cubicBezTo>
                <a:cubicBezTo>
                  <a:pt x="27441" y="41829"/>
                  <a:pt x="27441" y="41829"/>
                  <a:pt x="27441" y="41829"/>
                </a:cubicBezTo>
                <a:cubicBezTo>
                  <a:pt x="27441" y="38990"/>
                  <a:pt x="23953" y="33501"/>
                  <a:pt x="20697" y="33501"/>
                </a:cubicBezTo>
                <a:close/>
                <a:moveTo>
                  <a:pt x="20697" y="108643"/>
                </a:moveTo>
                <a:lnTo>
                  <a:pt x="20697" y="108643"/>
                </a:lnTo>
                <a:cubicBezTo>
                  <a:pt x="20697" y="111482"/>
                  <a:pt x="17209" y="111482"/>
                  <a:pt x="13720" y="111482"/>
                </a:cubicBezTo>
                <a:cubicBezTo>
                  <a:pt x="13720" y="111482"/>
                  <a:pt x="10232" y="111482"/>
                  <a:pt x="10232" y="108643"/>
                </a:cubicBezTo>
                <a:cubicBezTo>
                  <a:pt x="10232" y="44668"/>
                  <a:pt x="10232" y="44668"/>
                  <a:pt x="10232" y="44668"/>
                </a:cubicBezTo>
                <a:lnTo>
                  <a:pt x="13720" y="41829"/>
                </a:lnTo>
                <a:cubicBezTo>
                  <a:pt x="17209" y="41829"/>
                  <a:pt x="20697" y="44668"/>
                  <a:pt x="20697" y="44668"/>
                </a:cubicBezTo>
                <a:lnTo>
                  <a:pt x="20697" y="108643"/>
                </a:lnTo>
                <a:close/>
                <a:moveTo>
                  <a:pt x="109534" y="61324"/>
                </a:moveTo>
                <a:lnTo>
                  <a:pt x="109534" y="61324"/>
                </a:lnTo>
                <a:cubicBezTo>
                  <a:pt x="102790" y="61324"/>
                  <a:pt x="102790" y="61324"/>
                  <a:pt x="102790" y="61324"/>
                </a:cubicBezTo>
                <a:cubicBezTo>
                  <a:pt x="95813" y="61324"/>
                  <a:pt x="92558" y="64164"/>
                  <a:pt x="92558" y="66813"/>
                </a:cubicBezTo>
                <a:cubicBezTo>
                  <a:pt x="92558" y="111482"/>
                  <a:pt x="92558" y="111482"/>
                  <a:pt x="92558" y="111482"/>
                </a:cubicBezTo>
                <a:cubicBezTo>
                  <a:pt x="92558" y="117160"/>
                  <a:pt x="95813" y="119810"/>
                  <a:pt x="102790" y="119810"/>
                </a:cubicBezTo>
                <a:cubicBezTo>
                  <a:pt x="109534" y="119810"/>
                  <a:pt x="109534" y="119810"/>
                  <a:pt x="109534" y="119810"/>
                </a:cubicBezTo>
                <a:cubicBezTo>
                  <a:pt x="116511" y="119810"/>
                  <a:pt x="119767" y="117160"/>
                  <a:pt x="119767" y="111482"/>
                </a:cubicBezTo>
                <a:cubicBezTo>
                  <a:pt x="119767" y="66813"/>
                  <a:pt x="119767" y="66813"/>
                  <a:pt x="119767" y="66813"/>
                </a:cubicBezTo>
                <a:cubicBezTo>
                  <a:pt x="119767" y="64164"/>
                  <a:pt x="116511" y="61324"/>
                  <a:pt x="109534" y="61324"/>
                </a:cubicBezTo>
                <a:close/>
                <a:moveTo>
                  <a:pt x="109534" y="108643"/>
                </a:moveTo>
                <a:lnTo>
                  <a:pt x="109534" y="108643"/>
                </a:lnTo>
                <a:cubicBezTo>
                  <a:pt x="109534" y="111482"/>
                  <a:pt x="109534" y="111482"/>
                  <a:pt x="106279" y="111482"/>
                </a:cubicBezTo>
                <a:cubicBezTo>
                  <a:pt x="102790" y="111482"/>
                  <a:pt x="102790" y="111482"/>
                  <a:pt x="102790" y="108643"/>
                </a:cubicBezTo>
                <a:cubicBezTo>
                  <a:pt x="102790" y="72492"/>
                  <a:pt x="102790" y="72492"/>
                  <a:pt x="102790" y="72492"/>
                </a:cubicBezTo>
                <a:cubicBezTo>
                  <a:pt x="102790" y="69652"/>
                  <a:pt x="102790" y="66813"/>
                  <a:pt x="106279" y="66813"/>
                </a:cubicBezTo>
                <a:cubicBezTo>
                  <a:pt x="109534" y="66813"/>
                  <a:pt x="109534" y="69652"/>
                  <a:pt x="109534" y="72492"/>
                </a:cubicBezTo>
                <a:lnTo>
                  <a:pt x="109534" y="108643"/>
                </a:lnTo>
                <a:close/>
              </a:path>
            </a:pathLst>
          </a:custGeom>
          <a:solidFill>
            <a:schemeClr val="bg1"/>
          </a:solidFill>
          <a:ln>
            <a:noFill/>
          </a:ln>
        </p:spPr>
        <p:txBody>
          <a:bodyPr lIns="91426" tIns="45700" rIns="91426" bIns="45700" anchor="ctr" anchorCtr="0">
            <a:noAutofit/>
          </a:bodyPr>
          <a:lstStyle/>
          <a:p>
            <a:endParaRPr sz="7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64389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7A3BA88C-8F96-38D3-DC04-ABA579A47A6B}"/>
              </a:ext>
            </a:extLst>
          </p:cNvPr>
          <p:cNvSpPr/>
          <p:nvPr/>
        </p:nvSpPr>
        <p:spPr>
          <a:xfrm>
            <a:off x="1731129" y="904327"/>
            <a:ext cx="1421570" cy="1421570"/>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6" name="TextBox 5">
            <a:extLst>
              <a:ext uri="{FF2B5EF4-FFF2-40B4-BE49-F238E27FC236}">
                <a16:creationId xmlns:a16="http://schemas.microsoft.com/office/drawing/2014/main" id="{EA570B5F-3D92-D800-1E9D-550988A80E59}"/>
              </a:ext>
            </a:extLst>
          </p:cNvPr>
          <p:cNvSpPr txBox="1"/>
          <p:nvPr/>
        </p:nvSpPr>
        <p:spPr>
          <a:xfrm>
            <a:off x="2085751" y="1336137"/>
            <a:ext cx="6188117" cy="1672253"/>
          </a:xfrm>
          <a:prstGeom prst="rect">
            <a:avLst/>
          </a:prstGeom>
          <a:noFill/>
        </p:spPr>
        <p:txBody>
          <a:bodyPr wrap="square" rtlCol="0">
            <a:spAutoFit/>
          </a:bodyPr>
          <a:lstStyle/>
          <a:p>
            <a:pPr>
              <a:lnSpc>
                <a:spcPct val="120000"/>
              </a:lnSpc>
            </a:pPr>
            <a:r>
              <a:rPr lang="en-US" sz="4400" b="1" spc="170" dirty="0">
                <a:latin typeface="Poppins" panose="00000500000000000000" pitchFamily="2" charset="0"/>
                <a:cs typeface="Poppins" panose="00000500000000000000" pitchFamily="2" charset="0"/>
              </a:rPr>
              <a:t>AI</a:t>
            </a:r>
            <a:r>
              <a:rPr lang="en-US" sz="4400" b="1" spc="170" dirty="0">
                <a:solidFill>
                  <a:srgbClr val="00CED1"/>
                </a:solidFill>
                <a:latin typeface="Poppins" panose="00000500000000000000" pitchFamily="2" charset="0"/>
                <a:cs typeface="Poppins" panose="00000500000000000000" pitchFamily="2" charset="0"/>
              </a:rPr>
              <a:t> </a:t>
            </a:r>
            <a:r>
              <a:rPr lang="en-US" sz="4400" b="1" spc="170" dirty="0">
                <a:latin typeface="Poppins" panose="00000500000000000000" pitchFamily="2" charset="0"/>
                <a:cs typeface="Poppins" panose="00000500000000000000" pitchFamily="2" charset="0"/>
              </a:rPr>
              <a:t>Implementation Steps</a:t>
            </a:r>
          </a:p>
        </p:txBody>
      </p:sp>
      <p:sp>
        <p:nvSpPr>
          <p:cNvPr id="34" name="Rectangle: Rounded Corners 33">
            <a:extLst>
              <a:ext uri="{FF2B5EF4-FFF2-40B4-BE49-F238E27FC236}">
                <a16:creationId xmlns:a16="http://schemas.microsoft.com/office/drawing/2014/main" id="{C7E3EBEB-64D6-694F-9F10-B9FF7F77DC29}"/>
              </a:ext>
            </a:extLst>
          </p:cNvPr>
          <p:cNvSpPr/>
          <p:nvPr/>
        </p:nvSpPr>
        <p:spPr>
          <a:xfrm>
            <a:off x="2085752" y="4135459"/>
            <a:ext cx="6870949"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5" name="Rectangle: Rounded Corners 34">
            <a:extLst>
              <a:ext uri="{FF2B5EF4-FFF2-40B4-BE49-F238E27FC236}">
                <a16:creationId xmlns:a16="http://schemas.microsoft.com/office/drawing/2014/main" id="{A78DB9DA-09AF-B222-DE70-C2FA13996B55}"/>
              </a:ext>
            </a:extLst>
          </p:cNvPr>
          <p:cNvSpPr/>
          <p:nvPr/>
        </p:nvSpPr>
        <p:spPr>
          <a:xfrm>
            <a:off x="2085751" y="6830486"/>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6" name="Rectangle: Rounded Corners 35">
            <a:extLst>
              <a:ext uri="{FF2B5EF4-FFF2-40B4-BE49-F238E27FC236}">
                <a16:creationId xmlns:a16="http://schemas.microsoft.com/office/drawing/2014/main" id="{868C6F9B-F2CF-5849-4854-30C01FD66224}"/>
              </a:ext>
            </a:extLst>
          </p:cNvPr>
          <p:cNvSpPr/>
          <p:nvPr/>
        </p:nvSpPr>
        <p:spPr>
          <a:xfrm>
            <a:off x="9331298" y="4135459"/>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Rectangle: Rounded Corners 36">
            <a:extLst>
              <a:ext uri="{FF2B5EF4-FFF2-40B4-BE49-F238E27FC236}">
                <a16:creationId xmlns:a16="http://schemas.microsoft.com/office/drawing/2014/main" id="{34F0D3E8-AAF6-F515-E1EC-D40ED42202EB}"/>
              </a:ext>
            </a:extLst>
          </p:cNvPr>
          <p:cNvSpPr/>
          <p:nvPr/>
        </p:nvSpPr>
        <p:spPr>
          <a:xfrm>
            <a:off x="9331298" y="6818047"/>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8" name="TextBox 37">
            <a:extLst>
              <a:ext uri="{FF2B5EF4-FFF2-40B4-BE49-F238E27FC236}">
                <a16:creationId xmlns:a16="http://schemas.microsoft.com/office/drawing/2014/main" id="{0F7DA7BD-7F5E-80D6-77F9-32890F5F9746}"/>
              </a:ext>
            </a:extLst>
          </p:cNvPr>
          <p:cNvSpPr txBox="1"/>
          <p:nvPr/>
        </p:nvSpPr>
        <p:spPr>
          <a:xfrm>
            <a:off x="5277070" y="4594632"/>
            <a:ext cx="2393724"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Data Collection</a:t>
            </a:r>
          </a:p>
        </p:txBody>
      </p:sp>
      <p:sp>
        <p:nvSpPr>
          <p:cNvPr id="43" name="TextBox 42">
            <a:extLst>
              <a:ext uri="{FF2B5EF4-FFF2-40B4-BE49-F238E27FC236}">
                <a16:creationId xmlns:a16="http://schemas.microsoft.com/office/drawing/2014/main" id="{F6B8D281-741F-4544-8B41-481AE5196780}"/>
              </a:ext>
            </a:extLst>
          </p:cNvPr>
          <p:cNvSpPr txBox="1"/>
          <p:nvPr/>
        </p:nvSpPr>
        <p:spPr>
          <a:xfrm>
            <a:off x="5277069" y="7329368"/>
            <a:ext cx="2996799"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Training and Testing</a:t>
            </a:r>
          </a:p>
        </p:txBody>
      </p:sp>
      <p:sp>
        <p:nvSpPr>
          <p:cNvPr id="47" name="TextBox 46">
            <a:extLst>
              <a:ext uri="{FF2B5EF4-FFF2-40B4-BE49-F238E27FC236}">
                <a16:creationId xmlns:a16="http://schemas.microsoft.com/office/drawing/2014/main" id="{211EF70F-E7C6-2895-25FB-D2DA17739A69}"/>
              </a:ext>
            </a:extLst>
          </p:cNvPr>
          <p:cNvSpPr txBox="1"/>
          <p:nvPr/>
        </p:nvSpPr>
        <p:spPr>
          <a:xfrm>
            <a:off x="12522623" y="7329368"/>
            <a:ext cx="2996799"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API Integration</a:t>
            </a:r>
          </a:p>
        </p:txBody>
      </p:sp>
      <p:sp>
        <p:nvSpPr>
          <p:cNvPr id="50" name="TextBox 49">
            <a:extLst>
              <a:ext uri="{FF2B5EF4-FFF2-40B4-BE49-F238E27FC236}">
                <a16:creationId xmlns:a16="http://schemas.microsoft.com/office/drawing/2014/main" id="{67AF2744-F69D-D8DC-A6E2-0BC9D8D57A44}"/>
              </a:ext>
            </a:extLst>
          </p:cNvPr>
          <p:cNvSpPr txBox="1"/>
          <p:nvPr/>
        </p:nvSpPr>
        <p:spPr>
          <a:xfrm>
            <a:off x="12522623" y="4641917"/>
            <a:ext cx="2996799"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Model Development</a:t>
            </a:r>
          </a:p>
        </p:txBody>
      </p:sp>
      <p:sp>
        <p:nvSpPr>
          <p:cNvPr id="2" name="TextBox 1">
            <a:extLst>
              <a:ext uri="{FF2B5EF4-FFF2-40B4-BE49-F238E27FC236}">
                <a16:creationId xmlns:a16="http://schemas.microsoft.com/office/drawing/2014/main" id="{DC4E7E76-2EB5-3E3D-2BC5-016068EE665C}"/>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9C187C3-3FAB-BA91-D089-D595337440DC}"/>
                  </a:ext>
                </a:extLst>
              </p14:cNvPr>
              <p14:cNvContentPartPr/>
              <p14:nvPr/>
            </p14:nvContentPartPr>
            <p14:xfrm>
              <a:off x="9965381" y="8659736"/>
              <a:ext cx="881640" cy="15480"/>
            </p14:xfrm>
          </p:contentPart>
        </mc:Choice>
        <mc:Fallback xmlns="">
          <p:pic>
            <p:nvPicPr>
              <p:cNvPr id="22" name="Ink 21">
                <a:extLst>
                  <a:ext uri="{FF2B5EF4-FFF2-40B4-BE49-F238E27FC236}">
                    <a16:creationId xmlns:a16="http://schemas.microsoft.com/office/drawing/2014/main" id="{09C187C3-3FAB-BA91-D089-D595337440DC}"/>
                  </a:ext>
                </a:extLst>
              </p:cNvPr>
              <p:cNvPicPr/>
              <p:nvPr/>
            </p:nvPicPr>
            <p:blipFill>
              <a:blip r:embed="rId7"/>
              <a:stretch>
                <a:fillRect/>
              </a:stretch>
            </p:blipFill>
            <p:spPr>
              <a:xfrm>
                <a:off x="9902381" y="8596736"/>
                <a:ext cx="1007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19190F5-056F-836E-8432-D32D016550E9}"/>
                  </a:ext>
                </a:extLst>
              </p14:cNvPr>
              <p14:cNvContentPartPr/>
              <p14:nvPr/>
            </p14:nvContentPartPr>
            <p14:xfrm>
              <a:off x="9959815" y="6007045"/>
              <a:ext cx="886320" cy="22680"/>
            </p14:xfrm>
          </p:contentPart>
        </mc:Choice>
        <mc:Fallback xmlns="">
          <p:pic>
            <p:nvPicPr>
              <p:cNvPr id="23" name="Ink 22">
                <a:extLst>
                  <a:ext uri="{FF2B5EF4-FFF2-40B4-BE49-F238E27FC236}">
                    <a16:creationId xmlns:a16="http://schemas.microsoft.com/office/drawing/2014/main" id="{319190F5-056F-836E-8432-D32D016550E9}"/>
                  </a:ext>
                </a:extLst>
              </p:cNvPr>
              <p:cNvPicPr/>
              <p:nvPr/>
            </p:nvPicPr>
            <p:blipFill>
              <a:blip r:embed="rId9"/>
              <a:stretch>
                <a:fillRect/>
              </a:stretch>
            </p:blipFill>
            <p:spPr>
              <a:xfrm>
                <a:off x="9896815" y="5944045"/>
                <a:ext cx="10119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5D848A9B-DA7E-FFE6-2537-F058196C6BD4}"/>
                  </a:ext>
                </a:extLst>
              </p14:cNvPr>
              <p14:cNvContentPartPr/>
              <p14:nvPr/>
            </p14:nvContentPartPr>
            <p14:xfrm>
              <a:off x="2739755" y="5984725"/>
              <a:ext cx="870480" cy="14040"/>
            </p14:xfrm>
          </p:contentPart>
        </mc:Choice>
        <mc:Fallback xmlns="">
          <p:pic>
            <p:nvPicPr>
              <p:cNvPr id="25" name="Ink 24">
                <a:extLst>
                  <a:ext uri="{FF2B5EF4-FFF2-40B4-BE49-F238E27FC236}">
                    <a16:creationId xmlns:a16="http://schemas.microsoft.com/office/drawing/2014/main" id="{5D848A9B-DA7E-FFE6-2537-F058196C6BD4}"/>
                  </a:ext>
                </a:extLst>
              </p:cNvPr>
              <p:cNvPicPr/>
              <p:nvPr/>
            </p:nvPicPr>
            <p:blipFill>
              <a:blip r:embed="rId11"/>
              <a:stretch>
                <a:fillRect/>
              </a:stretch>
            </p:blipFill>
            <p:spPr>
              <a:xfrm>
                <a:off x="2677115" y="5921725"/>
                <a:ext cx="996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71C8595D-A173-AC13-1A0F-344F9F3B0C3A}"/>
                  </a:ext>
                </a:extLst>
              </p14:cNvPr>
              <p14:cNvContentPartPr/>
              <p14:nvPr/>
            </p14:nvContentPartPr>
            <p14:xfrm>
              <a:off x="2727155" y="8664565"/>
              <a:ext cx="886320" cy="12960"/>
            </p14:xfrm>
          </p:contentPart>
        </mc:Choice>
        <mc:Fallback xmlns="">
          <p:pic>
            <p:nvPicPr>
              <p:cNvPr id="26" name="Ink 25">
                <a:extLst>
                  <a:ext uri="{FF2B5EF4-FFF2-40B4-BE49-F238E27FC236}">
                    <a16:creationId xmlns:a16="http://schemas.microsoft.com/office/drawing/2014/main" id="{71C8595D-A173-AC13-1A0F-344F9F3B0C3A}"/>
                  </a:ext>
                </a:extLst>
              </p:cNvPr>
              <p:cNvPicPr/>
              <p:nvPr/>
            </p:nvPicPr>
            <p:blipFill>
              <a:blip r:embed="rId13"/>
              <a:stretch>
                <a:fillRect/>
              </a:stretch>
            </p:blipFill>
            <p:spPr>
              <a:xfrm>
                <a:off x="2664155" y="8601565"/>
                <a:ext cx="1011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1E7E94BB-B7DA-6479-E04E-B60431CCB407}"/>
                  </a:ext>
                </a:extLst>
              </p14:cNvPr>
              <p14:cNvContentPartPr/>
              <p14:nvPr/>
            </p14:nvContentPartPr>
            <p14:xfrm>
              <a:off x="9719689" y="5900614"/>
              <a:ext cx="1346040" cy="28800"/>
            </p14:xfrm>
          </p:contentPart>
        </mc:Choice>
        <mc:Fallback xmlns="">
          <p:pic>
            <p:nvPicPr>
              <p:cNvPr id="28" name="Ink 27">
                <a:extLst>
                  <a:ext uri="{FF2B5EF4-FFF2-40B4-BE49-F238E27FC236}">
                    <a16:creationId xmlns:a16="http://schemas.microsoft.com/office/drawing/2014/main" id="{1E7E94BB-B7DA-6479-E04E-B60431CCB407}"/>
                  </a:ext>
                </a:extLst>
              </p:cNvPr>
              <p:cNvPicPr/>
              <p:nvPr/>
            </p:nvPicPr>
            <p:blipFill>
              <a:blip r:embed="rId15"/>
              <a:stretch>
                <a:fillRect/>
              </a:stretch>
            </p:blipFill>
            <p:spPr>
              <a:xfrm>
                <a:off x="9657049" y="5837614"/>
                <a:ext cx="1471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FB89840F-8D4B-D45A-6ABD-C3FDC6E86E99}"/>
                  </a:ext>
                </a:extLst>
              </p14:cNvPr>
              <p14:cNvContentPartPr/>
              <p14:nvPr/>
            </p14:nvContentPartPr>
            <p14:xfrm>
              <a:off x="9736609" y="8517544"/>
              <a:ext cx="1364760" cy="16920"/>
            </p14:xfrm>
          </p:contentPart>
        </mc:Choice>
        <mc:Fallback xmlns="">
          <p:pic>
            <p:nvPicPr>
              <p:cNvPr id="30" name="Ink 29">
                <a:extLst>
                  <a:ext uri="{FF2B5EF4-FFF2-40B4-BE49-F238E27FC236}">
                    <a16:creationId xmlns:a16="http://schemas.microsoft.com/office/drawing/2014/main" id="{FB89840F-8D4B-D45A-6ABD-C3FDC6E86E99}"/>
                  </a:ext>
                </a:extLst>
              </p:cNvPr>
              <p:cNvPicPr/>
              <p:nvPr/>
            </p:nvPicPr>
            <p:blipFill>
              <a:blip r:embed="rId17"/>
              <a:stretch>
                <a:fillRect/>
              </a:stretch>
            </p:blipFill>
            <p:spPr>
              <a:xfrm>
                <a:off x="9673969" y="8454904"/>
                <a:ext cx="1490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F5275CC-36E0-3805-4972-8D908E9BB19C}"/>
                  </a:ext>
                </a:extLst>
              </p14:cNvPr>
              <p14:cNvContentPartPr/>
              <p14:nvPr/>
            </p14:nvContentPartPr>
            <p14:xfrm>
              <a:off x="2489798" y="8522224"/>
              <a:ext cx="1351080" cy="21600"/>
            </p14:xfrm>
          </p:contentPart>
        </mc:Choice>
        <mc:Fallback xmlns="">
          <p:pic>
            <p:nvPicPr>
              <p:cNvPr id="31" name="Ink 30">
                <a:extLst>
                  <a:ext uri="{FF2B5EF4-FFF2-40B4-BE49-F238E27FC236}">
                    <a16:creationId xmlns:a16="http://schemas.microsoft.com/office/drawing/2014/main" id="{CF5275CC-36E0-3805-4972-8D908E9BB19C}"/>
                  </a:ext>
                </a:extLst>
              </p:cNvPr>
              <p:cNvPicPr/>
              <p:nvPr/>
            </p:nvPicPr>
            <p:blipFill>
              <a:blip r:embed="rId19"/>
              <a:stretch>
                <a:fillRect/>
              </a:stretch>
            </p:blipFill>
            <p:spPr>
              <a:xfrm>
                <a:off x="2427158" y="8459584"/>
                <a:ext cx="1476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B6B56873-E43B-531C-D3FF-346222CE27EB}"/>
                  </a:ext>
                </a:extLst>
              </p14:cNvPr>
              <p14:cNvContentPartPr/>
              <p14:nvPr/>
            </p14:nvContentPartPr>
            <p14:xfrm>
              <a:off x="2535878" y="5864704"/>
              <a:ext cx="1319760" cy="10080"/>
            </p14:xfrm>
          </p:contentPart>
        </mc:Choice>
        <mc:Fallback xmlns="">
          <p:pic>
            <p:nvPicPr>
              <p:cNvPr id="32" name="Ink 31">
                <a:extLst>
                  <a:ext uri="{FF2B5EF4-FFF2-40B4-BE49-F238E27FC236}">
                    <a16:creationId xmlns:a16="http://schemas.microsoft.com/office/drawing/2014/main" id="{B6B56873-E43B-531C-D3FF-346222CE27EB}"/>
                  </a:ext>
                </a:extLst>
              </p:cNvPr>
              <p:cNvPicPr/>
              <p:nvPr/>
            </p:nvPicPr>
            <p:blipFill>
              <a:blip r:embed="rId21"/>
              <a:stretch>
                <a:fillRect/>
              </a:stretch>
            </p:blipFill>
            <p:spPr>
              <a:xfrm>
                <a:off x="2472878" y="5802064"/>
                <a:ext cx="1445400" cy="135720"/>
              </a:xfrm>
              <a:prstGeom prst="rect">
                <a:avLst/>
              </a:prstGeom>
            </p:spPr>
          </p:pic>
        </mc:Fallback>
      </mc:AlternateContent>
      <p:pic>
        <p:nvPicPr>
          <p:cNvPr id="5" name="Picture Placeholder 4" descr="Easy collaboration concept icon&#10;&#10;Description automatically generated">
            <a:extLst>
              <a:ext uri="{FF2B5EF4-FFF2-40B4-BE49-F238E27FC236}">
                <a16:creationId xmlns:a16="http://schemas.microsoft.com/office/drawing/2014/main" id="{41B9F5A9-A466-7814-9CC2-C4FAE87810DF}"/>
              </a:ext>
            </a:extLst>
          </p:cNvPr>
          <p:cNvPicPr>
            <a:picLocks noGrp="1" noChangeAspect="1"/>
          </p:cNvPicPr>
          <p:nvPr>
            <p:ph type="pic" sz="quarter" idx="10"/>
          </p:nvPr>
        </p:nvPicPr>
        <p:blipFill>
          <a:blip r:embed="rId22">
            <a:extLst>
              <a:ext uri="{28A0092B-C50C-407E-A947-70E740481C1C}">
                <a14:useLocalDpi xmlns:a14="http://schemas.microsoft.com/office/drawing/2010/main" val="0"/>
              </a:ext>
            </a:extLst>
          </a:blip>
          <a:srcRect t="298" b="298"/>
          <a:stretch>
            <a:fillRect/>
          </a:stretch>
        </p:blipFill>
        <p:spPr>
          <a:ln w="9525">
            <a:solidFill>
              <a:srgbClr val="00CED1"/>
            </a:solidFill>
          </a:ln>
        </p:spPr>
      </p:pic>
      <p:pic>
        <p:nvPicPr>
          <p:cNvPr id="27" name="Picture Placeholder 26" descr="A custom-configured model concept icon&#10;&#10;Description automatically generated">
            <a:extLst>
              <a:ext uri="{FF2B5EF4-FFF2-40B4-BE49-F238E27FC236}">
                <a16:creationId xmlns:a16="http://schemas.microsoft.com/office/drawing/2014/main" id="{15524E0C-EDC7-E00F-660E-E3A76039C2C5}"/>
              </a:ext>
            </a:extLst>
          </p:cNvPr>
          <p:cNvPicPr>
            <a:picLocks noGrp="1" noChangeAspect="1"/>
          </p:cNvPicPr>
          <p:nvPr>
            <p:ph type="pic" sz="quarter" idx="15"/>
          </p:nvPr>
        </p:nvPicPr>
        <p:blipFill>
          <a:blip r:embed="rId23">
            <a:extLst>
              <a:ext uri="{28A0092B-C50C-407E-A947-70E740481C1C}">
                <a14:useLocalDpi xmlns:a14="http://schemas.microsoft.com/office/drawing/2010/main" val="0"/>
              </a:ext>
            </a:extLst>
          </a:blip>
          <a:srcRect t="298" b="298"/>
          <a:stretch>
            <a:fillRect/>
          </a:stretch>
        </p:blipFill>
        <p:spPr>
          <a:ln>
            <a:solidFill>
              <a:srgbClr val="00CED1"/>
            </a:solidFill>
          </a:ln>
        </p:spPr>
      </p:pic>
      <p:pic>
        <p:nvPicPr>
          <p:cNvPr id="15" name="Picture Placeholder 14" descr="Self test concept icon&#10;&#10;Description automatically generated">
            <a:extLst>
              <a:ext uri="{FF2B5EF4-FFF2-40B4-BE49-F238E27FC236}">
                <a16:creationId xmlns:a16="http://schemas.microsoft.com/office/drawing/2014/main" id="{CC734EE2-1DD1-873D-834E-50B2D0008860}"/>
              </a:ext>
            </a:extLst>
          </p:cNvPr>
          <p:cNvPicPr>
            <a:picLocks noGrp="1" noChangeAspect="1"/>
          </p:cNvPicPr>
          <p:nvPr>
            <p:ph type="pic" sz="quarter" idx="14"/>
          </p:nvPr>
        </p:nvPicPr>
        <p:blipFill>
          <a:blip r:embed="rId24">
            <a:extLst>
              <a:ext uri="{28A0092B-C50C-407E-A947-70E740481C1C}">
                <a14:useLocalDpi xmlns:a14="http://schemas.microsoft.com/office/drawing/2010/main" val="0"/>
              </a:ext>
            </a:extLst>
          </a:blip>
          <a:srcRect t="335" b="335"/>
          <a:stretch>
            <a:fillRect/>
          </a:stretch>
        </p:blipFill>
        <p:spPr>
          <a:ln>
            <a:solidFill>
              <a:srgbClr val="00CED1"/>
            </a:solidFill>
          </a:ln>
        </p:spPr>
      </p:pic>
      <p:pic>
        <p:nvPicPr>
          <p:cNvPr id="39" name="Picture Placeholder 38" descr="Blue and white linear illustration of software integration engineer&#10;&#10;Description automatically generated">
            <a:extLst>
              <a:ext uri="{FF2B5EF4-FFF2-40B4-BE49-F238E27FC236}">
                <a16:creationId xmlns:a16="http://schemas.microsoft.com/office/drawing/2014/main" id="{2502E04B-5EDD-FA9A-D60D-DE76900B0BE8}"/>
              </a:ext>
            </a:extLst>
          </p:cNvPr>
          <p:cNvPicPr>
            <a:picLocks noGrp="1" noChangeAspect="1"/>
          </p:cNvPicPr>
          <p:nvPr>
            <p:ph type="pic" sz="quarter" idx="16"/>
          </p:nvPr>
        </p:nvPicPr>
        <p:blipFill>
          <a:blip r:embed="rId25">
            <a:extLst>
              <a:ext uri="{28A0092B-C50C-407E-A947-70E740481C1C}">
                <a14:useLocalDpi xmlns:a14="http://schemas.microsoft.com/office/drawing/2010/main" val="0"/>
              </a:ext>
            </a:extLst>
          </a:blip>
          <a:srcRect t="335" b="335"/>
          <a:stretch>
            <a:fillRect/>
          </a:stretch>
        </p:blipFill>
        <p:spPr>
          <a:ln>
            <a:solidFill>
              <a:srgbClr val="00CED1"/>
            </a:solidFill>
          </a:ln>
        </p:spPr>
      </p:pic>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C10BBCA8-0F61-9072-2AE3-97B261CB9173}"/>
                  </a:ext>
                </a:extLst>
              </p14:cNvPr>
              <p14:cNvContentPartPr/>
              <p14:nvPr/>
            </p14:nvContentPartPr>
            <p14:xfrm>
              <a:off x="9710340" y="5835300"/>
              <a:ext cx="1438200" cy="108720"/>
            </p14:xfrm>
          </p:contentPart>
        </mc:Choice>
        <mc:Fallback xmlns="">
          <p:pic>
            <p:nvPicPr>
              <p:cNvPr id="48" name="Ink 47">
                <a:extLst>
                  <a:ext uri="{FF2B5EF4-FFF2-40B4-BE49-F238E27FC236}">
                    <a16:creationId xmlns:a16="http://schemas.microsoft.com/office/drawing/2014/main" id="{C10BBCA8-0F61-9072-2AE3-97B261CB9173}"/>
                  </a:ext>
                </a:extLst>
              </p:cNvPr>
              <p:cNvPicPr/>
              <p:nvPr/>
            </p:nvPicPr>
            <p:blipFill>
              <a:blip r:embed="rId27"/>
              <a:stretch>
                <a:fillRect/>
              </a:stretch>
            </p:blipFill>
            <p:spPr>
              <a:xfrm>
                <a:off x="9647340" y="5772300"/>
                <a:ext cx="1563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78985285-FC8C-6289-34AE-881DE8C63EA2}"/>
                  </a:ext>
                </a:extLst>
              </p14:cNvPr>
              <p14:cNvContentPartPr/>
              <p14:nvPr/>
            </p14:nvContentPartPr>
            <p14:xfrm>
              <a:off x="9762180" y="8415060"/>
              <a:ext cx="1387800" cy="235080"/>
            </p14:xfrm>
          </p:contentPart>
        </mc:Choice>
        <mc:Fallback xmlns="">
          <p:pic>
            <p:nvPicPr>
              <p:cNvPr id="49" name="Ink 48">
                <a:extLst>
                  <a:ext uri="{FF2B5EF4-FFF2-40B4-BE49-F238E27FC236}">
                    <a16:creationId xmlns:a16="http://schemas.microsoft.com/office/drawing/2014/main" id="{78985285-FC8C-6289-34AE-881DE8C63EA2}"/>
                  </a:ext>
                </a:extLst>
              </p:cNvPr>
              <p:cNvPicPr/>
              <p:nvPr/>
            </p:nvPicPr>
            <p:blipFill>
              <a:blip r:embed="rId29"/>
              <a:stretch>
                <a:fillRect/>
              </a:stretch>
            </p:blipFill>
            <p:spPr>
              <a:xfrm>
                <a:off x="9699540" y="8352060"/>
                <a:ext cx="15134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8B2B7BF4-DF16-6F4B-5947-6A371B17411A}"/>
                  </a:ext>
                </a:extLst>
              </p14:cNvPr>
              <p14:cNvContentPartPr/>
              <p14:nvPr/>
            </p14:nvContentPartPr>
            <p14:xfrm>
              <a:off x="2489797" y="8532600"/>
              <a:ext cx="1415160" cy="145800"/>
            </p14:xfrm>
          </p:contentPart>
        </mc:Choice>
        <mc:Fallback>
          <p:pic>
            <p:nvPicPr>
              <p:cNvPr id="51" name="Ink 50">
                <a:extLst>
                  <a:ext uri="{FF2B5EF4-FFF2-40B4-BE49-F238E27FC236}">
                    <a16:creationId xmlns:a16="http://schemas.microsoft.com/office/drawing/2014/main" id="{8B2B7BF4-DF16-6F4B-5947-6A371B17411A}"/>
                  </a:ext>
                </a:extLst>
              </p:cNvPr>
              <p:cNvPicPr/>
              <p:nvPr/>
            </p:nvPicPr>
            <p:blipFill>
              <a:blip r:embed="rId31"/>
              <a:stretch>
                <a:fillRect/>
              </a:stretch>
            </p:blipFill>
            <p:spPr>
              <a:xfrm>
                <a:off x="2426797" y="8469444"/>
                <a:ext cx="1540800" cy="271751"/>
              </a:xfrm>
              <a:prstGeom prst="rect">
                <a:avLst/>
              </a:prstGeom>
            </p:spPr>
          </p:pic>
        </mc:Fallback>
      </mc:AlternateContent>
      <p:grpSp>
        <p:nvGrpSpPr>
          <p:cNvPr id="57" name="Group 56">
            <a:extLst>
              <a:ext uri="{FF2B5EF4-FFF2-40B4-BE49-F238E27FC236}">
                <a16:creationId xmlns:a16="http://schemas.microsoft.com/office/drawing/2014/main" id="{5DD59167-A02C-8398-95BB-77A5BDA9C7FD}"/>
              </a:ext>
            </a:extLst>
          </p:cNvPr>
          <p:cNvGrpSpPr/>
          <p:nvPr/>
        </p:nvGrpSpPr>
        <p:grpSpPr>
          <a:xfrm>
            <a:off x="2414520" y="5759880"/>
            <a:ext cx="1548720" cy="183960"/>
            <a:chOff x="2414520" y="5759880"/>
            <a:chExt cx="1548720" cy="183960"/>
          </a:xfrm>
        </p:grpSpPr>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300C5BEC-2E1B-7C25-A865-3B67F5C9B405}"/>
                    </a:ext>
                  </a:extLst>
                </p14:cNvPr>
                <p14:cNvContentPartPr/>
                <p14:nvPr/>
              </p14:nvContentPartPr>
              <p14:xfrm>
                <a:off x="2414520" y="5821080"/>
                <a:ext cx="1334880" cy="122760"/>
              </p14:xfrm>
            </p:contentPart>
          </mc:Choice>
          <mc:Fallback xmlns="">
            <p:pic>
              <p:nvPicPr>
                <p:cNvPr id="52" name="Ink 51">
                  <a:extLst>
                    <a:ext uri="{FF2B5EF4-FFF2-40B4-BE49-F238E27FC236}">
                      <a16:creationId xmlns:a16="http://schemas.microsoft.com/office/drawing/2014/main" id="{300C5BEC-2E1B-7C25-A865-3B67F5C9B405}"/>
                    </a:ext>
                  </a:extLst>
                </p:cNvPr>
                <p:cNvPicPr/>
                <p:nvPr/>
              </p:nvPicPr>
              <p:blipFill>
                <a:blip r:embed="rId33"/>
                <a:stretch>
                  <a:fillRect/>
                </a:stretch>
              </p:blipFill>
              <p:spPr>
                <a:xfrm>
                  <a:off x="2351520" y="5758440"/>
                  <a:ext cx="1460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6D26A9A7-62F2-F7A3-8254-A5E2FE135E8D}"/>
                    </a:ext>
                  </a:extLst>
                </p14:cNvPr>
                <p14:cNvContentPartPr/>
                <p14:nvPr/>
              </p14:nvContentPartPr>
              <p14:xfrm>
                <a:off x="3939480" y="5759880"/>
                <a:ext cx="23760" cy="115200"/>
              </p14:xfrm>
            </p:contentPart>
          </mc:Choice>
          <mc:Fallback xmlns="">
            <p:pic>
              <p:nvPicPr>
                <p:cNvPr id="53" name="Ink 52">
                  <a:extLst>
                    <a:ext uri="{FF2B5EF4-FFF2-40B4-BE49-F238E27FC236}">
                      <a16:creationId xmlns:a16="http://schemas.microsoft.com/office/drawing/2014/main" id="{6D26A9A7-62F2-F7A3-8254-A5E2FE135E8D}"/>
                    </a:ext>
                  </a:extLst>
                </p:cNvPr>
                <p:cNvPicPr/>
                <p:nvPr/>
              </p:nvPicPr>
              <p:blipFill>
                <a:blip r:embed="rId35"/>
                <a:stretch>
                  <a:fillRect/>
                </a:stretch>
              </p:blipFill>
              <p:spPr>
                <a:xfrm>
                  <a:off x="3876840" y="5697240"/>
                  <a:ext cx="149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D2A64A07-B439-3D3A-63EB-01B6BF6C98FF}"/>
                    </a:ext>
                  </a:extLst>
                </p14:cNvPr>
                <p14:cNvContentPartPr/>
                <p14:nvPr/>
              </p14:nvContentPartPr>
              <p14:xfrm>
                <a:off x="3794760" y="5836920"/>
                <a:ext cx="360" cy="360"/>
              </p14:xfrm>
            </p:contentPart>
          </mc:Choice>
          <mc:Fallback xmlns="">
            <p:pic>
              <p:nvPicPr>
                <p:cNvPr id="55" name="Ink 54">
                  <a:extLst>
                    <a:ext uri="{FF2B5EF4-FFF2-40B4-BE49-F238E27FC236}">
                      <a16:creationId xmlns:a16="http://schemas.microsoft.com/office/drawing/2014/main" id="{D2A64A07-B439-3D3A-63EB-01B6BF6C98FF}"/>
                    </a:ext>
                  </a:extLst>
                </p:cNvPr>
                <p:cNvPicPr/>
                <p:nvPr/>
              </p:nvPicPr>
              <p:blipFill>
                <a:blip r:embed="rId37"/>
                <a:stretch>
                  <a:fillRect/>
                </a:stretch>
              </p:blipFill>
              <p:spPr>
                <a:xfrm>
                  <a:off x="3731760" y="57739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Ink 55">
                  <a:extLst>
                    <a:ext uri="{FF2B5EF4-FFF2-40B4-BE49-F238E27FC236}">
                      <a16:creationId xmlns:a16="http://schemas.microsoft.com/office/drawing/2014/main" id="{B58939DB-90A6-93A5-6788-3E6071442AB5}"/>
                    </a:ext>
                  </a:extLst>
                </p14:cNvPr>
                <p14:cNvContentPartPr/>
                <p14:nvPr/>
              </p14:nvContentPartPr>
              <p14:xfrm>
                <a:off x="3794760" y="5836920"/>
                <a:ext cx="360" cy="360"/>
              </p14:xfrm>
            </p:contentPart>
          </mc:Choice>
          <mc:Fallback xmlns="">
            <p:pic>
              <p:nvPicPr>
                <p:cNvPr id="56" name="Ink 55">
                  <a:extLst>
                    <a:ext uri="{FF2B5EF4-FFF2-40B4-BE49-F238E27FC236}">
                      <a16:creationId xmlns:a16="http://schemas.microsoft.com/office/drawing/2014/main" id="{B58939DB-90A6-93A5-6788-3E6071442AB5}"/>
                    </a:ext>
                  </a:extLst>
                </p:cNvPr>
                <p:cNvPicPr/>
                <p:nvPr/>
              </p:nvPicPr>
              <p:blipFill>
                <a:blip r:embed="rId37"/>
                <a:stretch>
                  <a:fillRect/>
                </a:stretch>
              </p:blipFill>
              <p:spPr>
                <a:xfrm>
                  <a:off x="3731760" y="5773920"/>
                  <a:ext cx="126000" cy="126000"/>
                </a:xfrm>
                <a:prstGeom prst="rect">
                  <a:avLst/>
                </a:prstGeom>
              </p:spPr>
            </p:pic>
          </mc:Fallback>
        </mc:AlternateContent>
      </p:grpSp>
    </p:spTree>
    <p:extLst>
      <p:ext uri="{BB962C8B-B14F-4D97-AF65-F5344CB8AC3E}">
        <p14:creationId xmlns:p14="http://schemas.microsoft.com/office/powerpoint/2010/main" val="182190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B88A808-4C5E-7966-16C7-79145CB26568}"/>
              </a:ext>
            </a:extLst>
          </p:cNvPr>
          <p:cNvSpPr txBox="1"/>
          <p:nvPr/>
        </p:nvSpPr>
        <p:spPr>
          <a:xfrm>
            <a:off x="3519487" y="1200150"/>
            <a:ext cx="11249025" cy="1672253"/>
          </a:xfrm>
          <a:prstGeom prst="rect">
            <a:avLst/>
          </a:prstGeom>
          <a:noFill/>
        </p:spPr>
        <p:txBody>
          <a:bodyPr wrap="square" rtlCol="0">
            <a:spAutoFit/>
          </a:bodyPr>
          <a:lstStyle/>
          <a:p>
            <a:pPr algn="ctr">
              <a:lnSpc>
                <a:spcPct val="120000"/>
              </a:lnSpc>
            </a:pPr>
            <a:r>
              <a:rPr lang="en-US" sz="4400" b="1" spc="170" dirty="0">
                <a:latin typeface="Poppins" panose="00000500000000000000" pitchFamily="2" charset="0"/>
                <a:cs typeface="Poppins" panose="00000500000000000000" pitchFamily="2" charset="0"/>
              </a:rPr>
              <a:t>Using</a:t>
            </a:r>
            <a:r>
              <a:rPr lang="en-US" sz="4400" b="1" spc="170" dirty="0">
                <a:solidFill>
                  <a:srgbClr val="00CED1"/>
                </a:solidFill>
                <a:latin typeface="Poppins" panose="00000500000000000000" pitchFamily="2" charset="0"/>
                <a:cs typeface="Poppins" panose="00000500000000000000" pitchFamily="2" charset="0"/>
              </a:rPr>
              <a:t> Flutter </a:t>
            </a:r>
            <a:r>
              <a:rPr lang="en-US" sz="4400" b="1" spc="170" dirty="0">
                <a:latin typeface="Poppins" panose="00000500000000000000" pitchFamily="2" charset="0"/>
                <a:cs typeface="Poppins" panose="00000500000000000000" pitchFamily="2" charset="0"/>
              </a:rPr>
              <a:t>and</a:t>
            </a:r>
            <a:r>
              <a:rPr lang="en-US" sz="4400" b="1" spc="170" dirty="0">
                <a:solidFill>
                  <a:srgbClr val="00CED1"/>
                </a:solidFill>
                <a:latin typeface="Poppins" panose="00000500000000000000" pitchFamily="2" charset="0"/>
                <a:cs typeface="Poppins" panose="00000500000000000000" pitchFamily="2" charset="0"/>
              </a:rPr>
              <a:t> Dart </a:t>
            </a:r>
            <a:r>
              <a:rPr lang="en-US" sz="4400" b="1" spc="170" dirty="0">
                <a:latin typeface="Poppins" panose="00000500000000000000" pitchFamily="2" charset="0"/>
                <a:cs typeface="Poppins" panose="00000500000000000000" pitchFamily="2" charset="0"/>
              </a:rPr>
              <a:t>for Frontend Development</a:t>
            </a:r>
          </a:p>
        </p:txBody>
      </p:sp>
      <p:sp>
        <p:nvSpPr>
          <p:cNvPr id="2" name="TextBox 1">
            <a:extLst>
              <a:ext uri="{FF2B5EF4-FFF2-40B4-BE49-F238E27FC236}">
                <a16:creationId xmlns:a16="http://schemas.microsoft.com/office/drawing/2014/main" id="{4899A70E-4D82-7CF3-40BA-21E526BDB694}"/>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9" name="Rectangle: Top Corners Rounded 18">
            <a:extLst>
              <a:ext uri="{FF2B5EF4-FFF2-40B4-BE49-F238E27FC236}">
                <a16:creationId xmlns:a16="http://schemas.microsoft.com/office/drawing/2014/main" id="{0C32B4C5-00DD-9A82-4707-A3569CC467C3}"/>
              </a:ext>
            </a:extLst>
          </p:cNvPr>
          <p:cNvSpPr/>
          <p:nvPr/>
        </p:nvSpPr>
        <p:spPr>
          <a:xfrm>
            <a:off x="4067440" y="3314700"/>
            <a:ext cx="4789716" cy="2982106"/>
          </a:xfrm>
          <a:prstGeom prst="round2SameRect">
            <a:avLst>
              <a:gd name="adj1" fmla="val 7937"/>
              <a:gd name="adj2" fmla="val 0"/>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6F102DA8-F9AF-978C-53F7-48778BADCFCF}"/>
              </a:ext>
            </a:extLst>
          </p:cNvPr>
          <p:cNvSpPr/>
          <p:nvPr/>
        </p:nvSpPr>
        <p:spPr>
          <a:xfrm rot="10800000">
            <a:off x="4067440" y="5702300"/>
            <a:ext cx="4789716" cy="3576612"/>
          </a:xfrm>
          <a:prstGeom prst="round2SameRect">
            <a:avLst>
              <a:gd name="adj1" fmla="val 7937"/>
              <a:gd name="adj2" fmla="val 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49EE2A2C-27B8-4C4D-1F55-D5C745F66796}"/>
              </a:ext>
            </a:extLst>
          </p:cNvPr>
          <p:cNvSpPr/>
          <p:nvPr/>
        </p:nvSpPr>
        <p:spPr>
          <a:xfrm rot="10800000">
            <a:off x="4067437" y="5892799"/>
            <a:ext cx="4789716" cy="3403954"/>
          </a:xfrm>
          <a:prstGeom prst="round2SameRect">
            <a:avLst>
              <a:gd name="adj1" fmla="val 7937"/>
              <a:gd name="adj2" fmla="val 0"/>
            </a:avLst>
          </a:prstGeom>
          <a:solidFill>
            <a:srgbClr val="00CED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29EB89-2E35-C48D-B661-B84FABDB0D7F}"/>
              </a:ext>
            </a:extLst>
          </p:cNvPr>
          <p:cNvSpPr txBox="1"/>
          <p:nvPr/>
        </p:nvSpPr>
        <p:spPr>
          <a:xfrm>
            <a:off x="4834893" y="6501089"/>
            <a:ext cx="3254826"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Flutter</a:t>
            </a:r>
          </a:p>
        </p:txBody>
      </p:sp>
      <p:sp>
        <p:nvSpPr>
          <p:cNvPr id="24" name="TextBox 23">
            <a:extLst>
              <a:ext uri="{FF2B5EF4-FFF2-40B4-BE49-F238E27FC236}">
                <a16:creationId xmlns:a16="http://schemas.microsoft.com/office/drawing/2014/main" id="{4D83D850-BE94-005D-C1CB-92685C3A36B1}"/>
              </a:ext>
            </a:extLst>
          </p:cNvPr>
          <p:cNvSpPr txBox="1"/>
          <p:nvPr/>
        </p:nvSpPr>
        <p:spPr>
          <a:xfrm>
            <a:off x="4445000" y="7109780"/>
            <a:ext cx="4038599" cy="1247265"/>
          </a:xfrm>
          <a:prstGeom prst="rect">
            <a:avLst/>
          </a:prstGeom>
          <a:noFill/>
        </p:spPr>
        <p:txBody>
          <a:bodyPr wrap="square" rtlCol="0">
            <a:spAutoFit/>
          </a:bodyPr>
          <a:lstStyle/>
          <a:p>
            <a:pPr algn="ctr">
              <a:lnSpc>
                <a:spcPct val="130000"/>
              </a:lnSpc>
            </a:pPr>
            <a:r>
              <a:rPr lang="en-US" sz="2000" spc="120" dirty="0">
                <a:solidFill>
                  <a:schemeClr val="bg1"/>
                </a:solidFill>
                <a:latin typeface="Lato" panose="020F0502020204030203" pitchFamily="34" charset="0"/>
                <a:cs typeface="Poppins SemiBold" panose="00000700000000000000" pitchFamily="2" charset="0"/>
              </a:rPr>
              <a:t>Flutter allows us to write once and deploy on both iOS and Android</a:t>
            </a:r>
          </a:p>
        </p:txBody>
      </p:sp>
      <p:sp>
        <p:nvSpPr>
          <p:cNvPr id="31" name="Rectangle: Top Corners Rounded 30">
            <a:extLst>
              <a:ext uri="{FF2B5EF4-FFF2-40B4-BE49-F238E27FC236}">
                <a16:creationId xmlns:a16="http://schemas.microsoft.com/office/drawing/2014/main" id="{FF135532-936D-A2E0-3DA8-F6ECB468D044}"/>
              </a:ext>
            </a:extLst>
          </p:cNvPr>
          <p:cNvSpPr/>
          <p:nvPr/>
        </p:nvSpPr>
        <p:spPr>
          <a:xfrm>
            <a:off x="9430845" y="3314700"/>
            <a:ext cx="4789716" cy="2982106"/>
          </a:xfrm>
          <a:prstGeom prst="round2SameRect">
            <a:avLst>
              <a:gd name="adj1" fmla="val 7937"/>
              <a:gd name="adj2" fmla="val 0"/>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Top Corners Rounded 31">
            <a:extLst>
              <a:ext uri="{FF2B5EF4-FFF2-40B4-BE49-F238E27FC236}">
                <a16:creationId xmlns:a16="http://schemas.microsoft.com/office/drawing/2014/main" id="{25A25D14-7480-B25E-B9CB-E7CA254F64AE}"/>
              </a:ext>
            </a:extLst>
          </p:cNvPr>
          <p:cNvSpPr/>
          <p:nvPr/>
        </p:nvSpPr>
        <p:spPr>
          <a:xfrm rot="10800000">
            <a:off x="9430845" y="5702300"/>
            <a:ext cx="4789716" cy="3576612"/>
          </a:xfrm>
          <a:prstGeom prst="round2SameRect">
            <a:avLst>
              <a:gd name="adj1" fmla="val 7937"/>
              <a:gd name="adj2" fmla="val 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3" name="Rectangle: Top Corners Rounded 32">
            <a:extLst>
              <a:ext uri="{FF2B5EF4-FFF2-40B4-BE49-F238E27FC236}">
                <a16:creationId xmlns:a16="http://schemas.microsoft.com/office/drawing/2014/main" id="{A41C9E19-44FB-7670-598F-2A5B74B936B3}"/>
              </a:ext>
            </a:extLst>
          </p:cNvPr>
          <p:cNvSpPr/>
          <p:nvPr/>
        </p:nvSpPr>
        <p:spPr>
          <a:xfrm rot="10800000">
            <a:off x="9430842" y="5892799"/>
            <a:ext cx="4789716" cy="3403954"/>
          </a:xfrm>
          <a:prstGeom prst="round2SameRect">
            <a:avLst>
              <a:gd name="adj1" fmla="val 7937"/>
              <a:gd name="adj2" fmla="val 0"/>
            </a:avLst>
          </a:prstGeom>
          <a:solidFill>
            <a:srgbClr val="00CED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28D8B46-14F3-E743-C392-FFA1F280175F}"/>
              </a:ext>
            </a:extLst>
          </p:cNvPr>
          <p:cNvSpPr txBox="1"/>
          <p:nvPr/>
        </p:nvSpPr>
        <p:spPr>
          <a:xfrm>
            <a:off x="10198286" y="6518930"/>
            <a:ext cx="3254826"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Dart</a:t>
            </a:r>
          </a:p>
        </p:txBody>
      </p:sp>
      <p:sp>
        <p:nvSpPr>
          <p:cNvPr id="36" name="TextBox 35">
            <a:extLst>
              <a:ext uri="{FF2B5EF4-FFF2-40B4-BE49-F238E27FC236}">
                <a16:creationId xmlns:a16="http://schemas.microsoft.com/office/drawing/2014/main" id="{0E896A7A-04F4-3269-E48E-381B4B1B54E1}"/>
              </a:ext>
            </a:extLst>
          </p:cNvPr>
          <p:cNvSpPr txBox="1"/>
          <p:nvPr/>
        </p:nvSpPr>
        <p:spPr>
          <a:xfrm>
            <a:off x="9804400" y="7128895"/>
            <a:ext cx="4038600" cy="1647374"/>
          </a:xfrm>
          <a:prstGeom prst="rect">
            <a:avLst/>
          </a:prstGeom>
          <a:noFill/>
        </p:spPr>
        <p:txBody>
          <a:bodyPr wrap="square" rtlCol="0">
            <a:spAutoFit/>
          </a:bodyPr>
          <a:lstStyle/>
          <a:p>
            <a:pPr algn="ctr">
              <a:lnSpc>
                <a:spcPct val="130000"/>
              </a:lnSpc>
            </a:pPr>
            <a:r>
              <a:rPr lang="en-US" sz="2000" spc="120" dirty="0">
                <a:solidFill>
                  <a:schemeClr val="bg1"/>
                </a:solidFill>
                <a:latin typeface="Lato" panose="020F0502020204030203" pitchFamily="34" charset="0"/>
                <a:cs typeface="Poppins SemiBold" panose="00000700000000000000" pitchFamily="2" charset="0"/>
              </a:rPr>
              <a:t>Dart code is compiled directly into native ARM code, ensuring optimal performance across all platforms.</a:t>
            </a:r>
          </a:p>
        </p:txBody>
      </p:sp>
      <p:pic>
        <p:nvPicPr>
          <p:cNvPr id="10242" name="Picture 2" descr="Flutter – Medium">
            <a:extLst>
              <a:ext uri="{FF2B5EF4-FFF2-40B4-BE49-F238E27FC236}">
                <a16:creationId xmlns:a16="http://schemas.microsoft.com/office/drawing/2014/main" id="{C2BEFDC9-FCF8-FD50-DEC6-30B7662BB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294" y="3896341"/>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8BB937E-63FB-6B63-0636-931E8145A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5699" y="3896341"/>
            <a:ext cx="1260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33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B88A808-4C5E-7966-16C7-79145CB26568}"/>
              </a:ext>
            </a:extLst>
          </p:cNvPr>
          <p:cNvSpPr txBox="1"/>
          <p:nvPr/>
        </p:nvSpPr>
        <p:spPr>
          <a:xfrm>
            <a:off x="3519487" y="1200150"/>
            <a:ext cx="11249025" cy="1672253"/>
          </a:xfrm>
          <a:prstGeom prst="rect">
            <a:avLst/>
          </a:prstGeom>
          <a:noFill/>
        </p:spPr>
        <p:txBody>
          <a:bodyPr wrap="square" rtlCol="0">
            <a:spAutoFit/>
          </a:bodyPr>
          <a:lstStyle/>
          <a:p>
            <a:pPr algn="ctr">
              <a:lnSpc>
                <a:spcPct val="120000"/>
              </a:lnSpc>
            </a:pPr>
            <a:r>
              <a:rPr lang="en-US" sz="4400" b="1" spc="170" dirty="0">
                <a:solidFill>
                  <a:srgbClr val="00CED1"/>
                </a:solidFill>
                <a:latin typeface="Poppins" panose="00000500000000000000" pitchFamily="2" charset="0"/>
                <a:cs typeface="Poppins" panose="00000500000000000000" pitchFamily="2" charset="0"/>
              </a:rPr>
              <a:t>Backend</a:t>
            </a:r>
            <a:r>
              <a:rPr lang="en-US" sz="4400" b="1" spc="170" dirty="0">
                <a:latin typeface="Poppins" panose="00000500000000000000" pitchFamily="2" charset="0"/>
                <a:cs typeface="Poppins" panose="00000500000000000000" pitchFamily="2" charset="0"/>
              </a:rPr>
              <a:t> Technologies for TaskTenders</a:t>
            </a:r>
          </a:p>
        </p:txBody>
      </p:sp>
      <p:sp>
        <p:nvSpPr>
          <p:cNvPr id="2" name="TextBox 1">
            <a:extLst>
              <a:ext uri="{FF2B5EF4-FFF2-40B4-BE49-F238E27FC236}">
                <a16:creationId xmlns:a16="http://schemas.microsoft.com/office/drawing/2014/main" id="{4899A70E-4D82-7CF3-40BA-21E526BDB694}"/>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6" name="Rectangle: Top Corners Rounded 5">
            <a:extLst>
              <a:ext uri="{FF2B5EF4-FFF2-40B4-BE49-F238E27FC236}">
                <a16:creationId xmlns:a16="http://schemas.microsoft.com/office/drawing/2014/main" id="{DFBF2524-75F2-585A-8C53-9609A1162F8C}"/>
              </a:ext>
            </a:extLst>
          </p:cNvPr>
          <p:cNvSpPr/>
          <p:nvPr/>
        </p:nvSpPr>
        <p:spPr>
          <a:xfrm rot="10800000">
            <a:off x="6749136" y="4902200"/>
            <a:ext cx="4789716" cy="4376712"/>
          </a:xfrm>
          <a:prstGeom prst="round2SameRect">
            <a:avLst>
              <a:gd name="adj1" fmla="val 7937"/>
              <a:gd name="adj2" fmla="val 0"/>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DEF5CFDA-E242-A341-6D02-6C9D42E2C4D3}"/>
              </a:ext>
            </a:extLst>
          </p:cNvPr>
          <p:cNvSpPr/>
          <p:nvPr/>
        </p:nvSpPr>
        <p:spPr>
          <a:xfrm>
            <a:off x="6749136" y="3296859"/>
            <a:ext cx="4789716" cy="2576530"/>
          </a:xfrm>
          <a:prstGeom prst="round2SameRect">
            <a:avLst>
              <a:gd name="adj1" fmla="val 7937"/>
              <a:gd name="adj2" fmla="val 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48C8CE10-6757-5239-1544-AE705192EF53}"/>
              </a:ext>
            </a:extLst>
          </p:cNvPr>
          <p:cNvSpPr/>
          <p:nvPr/>
        </p:nvSpPr>
        <p:spPr>
          <a:xfrm>
            <a:off x="6749133" y="3292864"/>
            <a:ext cx="4789716" cy="2369759"/>
          </a:xfrm>
          <a:prstGeom prst="round2SameRect">
            <a:avLst>
              <a:gd name="adj1" fmla="val 7937"/>
              <a:gd name="adj2" fmla="val 0"/>
            </a:avLst>
          </a:prstGeom>
          <a:solidFill>
            <a:srgbClr val="00CED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10" name="TextBox 9">
            <a:extLst>
              <a:ext uri="{FF2B5EF4-FFF2-40B4-BE49-F238E27FC236}">
                <a16:creationId xmlns:a16="http://schemas.microsoft.com/office/drawing/2014/main" id="{5DA64C71-6066-C22C-D0CC-CB32A7B42979}"/>
              </a:ext>
            </a:extLst>
          </p:cNvPr>
          <p:cNvSpPr txBox="1"/>
          <p:nvPr/>
        </p:nvSpPr>
        <p:spPr>
          <a:xfrm>
            <a:off x="7516573" y="6501089"/>
            <a:ext cx="3254827" cy="476028"/>
          </a:xfrm>
          <a:prstGeom prst="rect">
            <a:avLst/>
          </a:prstGeom>
          <a:noFill/>
        </p:spPr>
        <p:txBody>
          <a:bodyPr wrap="square" rtlCol="0">
            <a:spAutoFit/>
          </a:bodyPr>
          <a:lstStyle/>
          <a:p>
            <a:pPr algn="ct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Express.js</a:t>
            </a:r>
          </a:p>
        </p:txBody>
      </p:sp>
      <p:sp>
        <p:nvSpPr>
          <p:cNvPr id="11" name="TextBox 10">
            <a:extLst>
              <a:ext uri="{FF2B5EF4-FFF2-40B4-BE49-F238E27FC236}">
                <a16:creationId xmlns:a16="http://schemas.microsoft.com/office/drawing/2014/main" id="{45D61028-33D0-D089-32D8-3D5575B78504}"/>
              </a:ext>
            </a:extLst>
          </p:cNvPr>
          <p:cNvSpPr txBox="1"/>
          <p:nvPr/>
        </p:nvSpPr>
        <p:spPr>
          <a:xfrm>
            <a:off x="7516574" y="7109780"/>
            <a:ext cx="3254826" cy="1647374"/>
          </a:xfrm>
          <a:prstGeom prst="rect">
            <a:avLst/>
          </a:prstGeom>
          <a:noFill/>
        </p:spPr>
        <p:txBody>
          <a:bodyPr wrap="square" rtlCol="0">
            <a:spAutoFit/>
          </a:bodyPr>
          <a:lstStyle/>
          <a:p>
            <a:pPr algn="ctr">
              <a:lnSpc>
                <a:spcPct val="130000"/>
              </a:lnSpc>
            </a:pPr>
            <a:r>
              <a:rPr lang="en-US" sz="2000" spc="120" dirty="0">
                <a:latin typeface="Lato" panose="020F0502020204030203" pitchFamily="34" charset="0"/>
                <a:cs typeface="Poppins SemiBold" panose="00000700000000000000" pitchFamily="2" charset="0"/>
              </a:rPr>
              <a:t>This web application framework for Node.js is used to build web applications and APIs</a:t>
            </a:r>
          </a:p>
        </p:txBody>
      </p:sp>
      <p:sp>
        <p:nvSpPr>
          <p:cNvPr id="12" name="Rectangle: Top Corners Rounded 11">
            <a:extLst>
              <a:ext uri="{FF2B5EF4-FFF2-40B4-BE49-F238E27FC236}">
                <a16:creationId xmlns:a16="http://schemas.microsoft.com/office/drawing/2014/main" id="{4F26BA69-FC1F-BDCB-5355-72EC9103E3B7}"/>
              </a:ext>
            </a:extLst>
          </p:cNvPr>
          <p:cNvSpPr/>
          <p:nvPr/>
        </p:nvSpPr>
        <p:spPr>
          <a:xfrm rot="10800000">
            <a:off x="1763471" y="4902200"/>
            <a:ext cx="4789716" cy="4376712"/>
          </a:xfrm>
          <a:prstGeom prst="round2SameRect">
            <a:avLst>
              <a:gd name="adj1" fmla="val 7937"/>
              <a:gd name="adj2" fmla="val 0"/>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Top Corners Rounded 12">
            <a:extLst>
              <a:ext uri="{FF2B5EF4-FFF2-40B4-BE49-F238E27FC236}">
                <a16:creationId xmlns:a16="http://schemas.microsoft.com/office/drawing/2014/main" id="{F54FA1E4-1264-5A19-3157-97AE5319BC5A}"/>
              </a:ext>
            </a:extLst>
          </p:cNvPr>
          <p:cNvSpPr/>
          <p:nvPr/>
        </p:nvSpPr>
        <p:spPr>
          <a:xfrm>
            <a:off x="1763471" y="3296859"/>
            <a:ext cx="4789716" cy="2576530"/>
          </a:xfrm>
          <a:prstGeom prst="round2SameRect">
            <a:avLst>
              <a:gd name="adj1" fmla="val 7937"/>
              <a:gd name="adj2" fmla="val 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986923C-B282-2DE1-2476-4AE980F0B1D3}"/>
              </a:ext>
            </a:extLst>
          </p:cNvPr>
          <p:cNvSpPr/>
          <p:nvPr/>
        </p:nvSpPr>
        <p:spPr>
          <a:xfrm>
            <a:off x="1763468" y="3292864"/>
            <a:ext cx="4789716" cy="2369759"/>
          </a:xfrm>
          <a:prstGeom prst="round2SameRect">
            <a:avLst>
              <a:gd name="adj1" fmla="val 7937"/>
              <a:gd name="adj2" fmla="val 0"/>
            </a:avLst>
          </a:prstGeom>
          <a:solidFill>
            <a:srgbClr val="00CED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17" name="TextBox 16">
            <a:extLst>
              <a:ext uri="{FF2B5EF4-FFF2-40B4-BE49-F238E27FC236}">
                <a16:creationId xmlns:a16="http://schemas.microsoft.com/office/drawing/2014/main" id="{D04B27D3-7B0C-62A8-DC4C-2CA452CE914A}"/>
              </a:ext>
            </a:extLst>
          </p:cNvPr>
          <p:cNvSpPr txBox="1"/>
          <p:nvPr/>
        </p:nvSpPr>
        <p:spPr>
          <a:xfrm>
            <a:off x="2535012" y="6501089"/>
            <a:ext cx="3254826" cy="476028"/>
          </a:xfrm>
          <a:prstGeom prst="rect">
            <a:avLst/>
          </a:prstGeom>
          <a:noFill/>
        </p:spPr>
        <p:txBody>
          <a:bodyPr wrap="square" rtlCol="0">
            <a:spAutoFit/>
          </a:bodyPr>
          <a:lstStyle/>
          <a:p>
            <a:pPr algn="ct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Node.js</a:t>
            </a:r>
          </a:p>
        </p:txBody>
      </p:sp>
      <p:sp>
        <p:nvSpPr>
          <p:cNvPr id="18" name="TextBox 17">
            <a:extLst>
              <a:ext uri="{FF2B5EF4-FFF2-40B4-BE49-F238E27FC236}">
                <a16:creationId xmlns:a16="http://schemas.microsoft.com/office/drawing/2014/main" id="{991C7F90-7820-F2A7-D217-D332B07B3CCF}"/>
              </a:ext>
            </a:extLst>
          </p:cNvPr>
          <p:cNvSpPr txBox="1"/>
          <p:nvPr/>
        </p:nvSpPr>
        <p:spPr>
          <a:xfrm>
            <a:off x="2535012" y="7109780"/>
            <a:ext cx="3254826" cy="1647374"/>
          </a:xfrm>
          <a:prstGeom prst="rect">
            <a:avLst/>
          </a:prstGeom>
          <a:noFill/>
        </p:spPr>
        <p:txBody>
          <a:bodyPr wrap="square" rtlCol="0">
            <a:spAutoFit/>
          </a:bodyPr>
          <a:lstStyle/>
          <a:p>
            <a:pPr algn="ctr">
              <a:lnSpc>
                <a:spcPct val="130000"/>
              </a:lnSpc>
            </a:pPr>
            <a:r>
              <a:rPr lang="en-US" sz="2000" spc="120" dirty="0">
                <a:latin typeface="Lato" panose="020F0502020204030203" pitchFamily="34" charset="0"/>
                <a:cs typeface="Poppins SemiBold" panose="00000700000000000000" pitchFamily="2" charset="0"/>
              </a:rPr>
              <a:t>Acts as the runtime environment for executing JavaScript code server-side</a:t>
            </a:r>
          </a:p>
        </p:txBody>
      </p:sp>
      <p:sp>
        <p:nvSpPr>
          <p:cNvPr id="37" name="Rectangle: Top Corners Rounded 36">
            <a:extLst>
              <a:ext uri="{FF2B5EF4-FFF2-40B4-BE49-F238E27FC236}">
                <a16:creationId xmlns:a16="http://schemas.microsoft.com/office/drawing/2014/main" id="{C6A5452B-71C6-39EE-3C99-C070E22A3D4F}"/>
              </a:ext>
            </a:extLst>
          </p:cNvPr>
          <p:cNvSpPr/>
          <p:nvPr/>
        </p:nvSpPr>
        <p:spPr>
          <a:xfrm rot="10800000">
            <a:off x="11734795" y="4902200"/>
            <a:ext cx="4789716" cy="4376712"/>
          </a:xfrm>
          <a:prstGeom prst="round2SameRect">
            <a:avLst>
              <a:gd name="adj1" fmla="val 7937"/>
              <a:gd name="adj2" fmla="val 0"/>
            </a:avLst>
          </a:prstGeom>
          <a:solidFill>
            <a:srgbClr val="F2F2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4DA05014-ECBC-5647-797E-2DF7C1A1672B}"/>
              </a:ext>
            </a:extLst>
          </p:cNvPr>
          <p:cNvSpPr/>
          <p:nvPr/>
        </p:nvSpPr>
        <p:spPr>
          <a:xfrm>
            <a:off x="11734795" y="3296859"/>
            <a:ext cx="4789716" cy="2576530"/>
          </a:xfrm>
          <a:prstGeom prst="round2SameRect">
            <a:avLst>
              <a:gd name="adj1" fmla="val 7937"/>
              <a:gd name="adj2" fmla="val 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12A202E3-DB6B-39CC-88A4-803001462900}"/>
              </a:ext>
            </a:extLst>
          </p:cNvPr>
          <p:cNvSpPr/>
          <p:nvPr/>
        </p:nvSpPr>
        <p:spPr>
          <a:xfrm>
            <a:off x="11734792" y="3292864"/>
            <a:ext cx="4789716" cy="2369759"/>
          </a:xfrm>
          <a:prstGeom prst="round2SameRect">
            <a:avLst>
              <a:gd name="adj1" fmla="val 7937"/>
              <a:gd name="adj2" fmla="val 0"/>
            </a:avLst>
          </a:prstGeom>
          <a:solidFill>
            <a:srgbClr val="00CED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41" name="TextBox 40">
            <a:extLst>
              <a:ext uri="{FF2B5EF4-FFF2-40B4-BE49-F238E27FC236}">
                <a16:creationId xmlns:a16="http://schemas.microsoft.com/office/drawing/2014/main" id="{14D802CA-0B52-D2CE-AF8A-B00D0132047F}"/>
              </a:ext>
            </a:extLst>
          </p:cNvPr>
          <p:cNvSpPr txBox="1"/>
          <p:nvPr/>
        </p:nvSpPr>
        <p:spPr>
          <a:xfrm>
            <a:off x="12498162" y="6501089"/>
            <a:ext cx="3254826" cy="476028"/>
          </a:xfrm>
          <a:prstGeom prst="rect">
            <a:avLst/>
          </a:prstGeom>
          <a:noFill/>
        </p:spPr>
        <p:txBody>
          <a:bodyPr wrap="square" rtlCol="0">
            <a:spAutoFit/>
          </a:bodyPr>
          <a:lstStyle/>
          <a:p>
            <a:pPr algn="ct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MongoDB</a:t>
            </a:r>
          </a:p>
        </p:txBody>
      </p:sp>
      <p:sp>
        <p:nvSpPr>
          <p:cNvPr id="42" name="TextBox 41">
            <a:extLst>
              <a:ext uri="{FF2B5EF4-FFF2-40B4-BE49-F238E27FC236}">
                <a16:creationId xmlns:a16="http://schemas.microsoft.com/office/drawing/2014/main" id="{E67EB6E2-BB18-2AA9-5885-26BA2D895FC4}"/>
              </a:ext>
            </a:extLst>
          </p:cNvPr>
          <p:cNvSpPr txBox="1"/>
          <p:nvPr/>
        </p:nvSpPr>
        <p:spPr>
          <a:xfrm>
            <a:off x="12498162" y="7109780"/>
            <a:ext cx="3254826" cy="1647374"/>
          </a:xfrm>
          <a:prstGeom prst="rect">
            <a:avLst/>
          </a:prstGeom>
          <a:noFill/>
        </p:spPr>
        <p:txBody>
          <a:bodyPr wrap="square" rtlCol="0">
            <a:spAutoFit/>
          </a:bodyPr>
          <a:lstStyle/>
          <a:p>
            <a:pPr algn="ctr">
              <a:lnSpc>
                <a:spcPct val="130000"/>
              </a:lnSpc>
            </a:pPr>
            <a:r>
              <a:rPr lang="en-US" sz="2000" spc="120" dirty="0">
                <a:latin typeface="Lato" panose="020F0502020204030203" pitchFamily="34" charset="0"/>
                <a:cs typeface="Poppins SemiBold" panose="00000700000000000000" pitchFamily="2" charset="0"/>
              </a:rPr>
              <a:t>A NoSQL database used to store application data in a flexible, JSON-like format</a:t>
            </a:r>
          </a:p>
        </p:txBody>
      </p:sp>
      <p:pic>
        <p:nvPicPr>
          <p:cNvPr id="9218" name="Picture 2" descr="Node.js&quot; Icon - Download for free – Iconduck">
            <a:extLst>
              <a:ext uri="{FF2B5EF4-FFF2-40B4-BE49-F238E27FC236}">
                <a16:creationId xmlns:a16="http://schemas.microsoft.com/office/drawing/2014/main" id="{EF04D98B-2AA6-9D8A-B084-303924C8D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863" y="3953942"/>
            <a:ext cx="928926" cy="10476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ire Expressjs Developers | Expressjs Development Services">
            <a:extLst>
              <a:ext uri="{FF2B5EF4-FFF2-40B4-BE49-F238E27FC236}">
                <a16:creationId xmlns:a16="http://schemas.microsoft.com/office/drawing/2014/main" id="{BE9672FD-90F4-7BF6-C6A5-068895496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986" y="392154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MongoDB Logo | 01 - PNG Logo Vector Brand Downloads (SVG, EPS)">
            <a:extLst>
              <a:ext uri="{FF2B5EF4-FFF2-40B4-BE49-F238E27FC236}">
                <a16:creationId xmlns:a16="http://schemas.microsoft.com/office/drawing/2014/main" id="{A7014944-2DE4-7594-4163-70E5581CE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5574" y="3939368"/>
            <a:ext cx="1440001" cy="108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92F953A-0BE1-8B8F-FB9F-94626EC1648E}"/>
              </a:ext>
            </a:extLst>
          </p:cNvPr>
          <p:cNvSpPr/>
          <p:nvPr/>
        </p:nvSpPr>
        <p:spPr>
          <a:xfrm>
            <a:off x="2206815" y="3390900"/>
            <a:ext cx="4259298" cy="5695950"/>
          </a:xfrm>
          <a:prstGeom prst="roundRect">
            <a:avLst>
              <a:gd name="adj" fmla="val 7436"/>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Rectangle: Rounded Corners 2">
            <a:extLst>
              <a:ext uri="{FF2B5EF4-FFF2-40B4-BE49-F238E27FC236}">
                <a16:creationId xmlns:a16="http://schemas.microsoft.com/office/drawing/2014/main" id="{EF5E47A9-5360-FBBA-4D43-715E0FFCC902}"/>
              </a:ext>
            </a:extLst>
          </p:cNvPr>
          <p:cNvSpPr/>
          <p:nvPr/>
        </p:nvSpPr>
        <p:spPr>
          <a:xfrm>
            <a:off x="6991350" y="3390900"/>
            <a:ext cx="4259298" cy="5695950"/>
          </a:xfrm>
          <a:prstGeom prst="roundRect">
            <a:avLst>
              <a:gd name="adj" fmla="val 7436"/>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Rectangle: Rounded Corners 3">
            <a:extLst>
              <a:ext uri="{FF2B5EF4-FFF2-40B4-BE49-F238E27FC236}">
                <a16:creationId xmlns:a16="http://schemas.microsoft.com/office/drawing/2014/main" id="{93275FC9-C370-9C1E-D27A-9AB2BF560633}"/>
              </a:ext>
            </a:extLst>
          </p:cNvPr>
          <p:cNvSpPr/>
          <p:nvPr/>
        </p:nvSpPr>
        <p:spPr>
          <a:xfrm>
            <a:off x="11775885" y="3390900"/>
            <a:ext cx="4259297" cy="5695950"/>
          </a:xfrm>
          <a:prstGeom prst="roundRect">
            <a:avLst>
              <a:gd name="adj" fmla="val 7436"/>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TextBox 17">
            <a:extLst>
              <a:ext uri="{FF2B5EF4-FFF2-40B4-BE49-F238E27FC236}">
                <a16:creationId xmlns:a16="http://schemas.microsoft.com/office/drawing/2014/main" id="{A0F52D12-6B3D-6B59-B6CD-C87E2CA217B4}"/>
              </a:ext>
            </a:extLst>
          </p:cNvPr>
          <p:cNvSpPr txBox="1"/>
          <p:nvPr/>
        </p:nvSpPr>
        <p:spPr>
          <a:xfrm>
            <a:off x="7493586" y="3787898"/>
            <a:ext cx="3254826"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Logic Tier</a:t>
            </a:r>
          </a:p>
        </p:txBody>
      </p:sp>
      <p:sp>
        <p:nvSpPr>
          <p:cNvPr id="19" name="TextBox 18">
            <a:extLst>
              <a:ext uri="{FF2B5EF4-FFF2-40B4-BE49-F238E27FC236}">
                <a16:creationId xmlns:a16="http://schemas.microsoft.com/office/drawing/2014/main" id="{BF381863-9487-BF31-81B1-C7E3A6834041}"/>
              </a:ext>
            </a:extLst>
          </p:cNvPr>
          <p:cNvSpPr txBox="1"/>
          <p:nvPr/>
        </p:nvSpPr>
        <p:spPr>
          <a:xfrm>
            <a:off x="7516587" y="7379307"/>
            <a:ext cx="3254826" cy="447045"/>
          </a:xfrm>
          <a:prstGeom prst="rect">
            <a:avLst/>
          </a:prstGeom>
          <a:noFill/>
        </p:spPr>
        <p:txBody>
          <a:bodyPr wrap="square" rtlCol="0">
            <a:spAutoFit/>
          </a:bodyPr>
          <a:lstStyle/>
          <a:p>
            <a:pPr algn="ctr">
              <a:lnSpc>
                <a:spcPct val="130000"/>
              </a:lnSpc>
            </a:pPr>
            <a:r>
              <a:rPr lang="en-US" sz="2000" spc="120" dirty="0">
                <a:solidFill>
                  <a:schemeClr val="bg1"/>
                </a:solidFill>
                <a:latin typeface="Lato" panose="020F0502020204030203" pitchFamily="34" charset="0"/>
                <a:cs typeface="Poppins SemiBold" panose="00000700000000000000" pitchFamily="2" charset="0"/>
              </a:rPr>
              <a:t>Server</a:t>
            </a:r>
          </a:p>
        </p:txBody>
      </p:sp>
      <p:sp>
        <p:nvSpPr>
          <p:cNvPr id="21" name="TextBox 20">
            <a:extLst>
              <a:ext uri="{FF2B5EF4-FFF2-40B4-BE49-F238E27FC236}">
                <a16:creationId xmlns:a16="http://schemas.microsoft.com/office/drawing/2014/main" id="{7A2836B5-BE42-F0EA-ED32-403B5ADDF9A7}"/>
              </a:ext>
            </a:extLst>
          </p:cNvPr>
          <p:cNvSpPr txBox="1"/>
          <p:nvPr/>
        </p:nvSpPr>
        <p:spPr>
          <a:xfrm>
            <a:off x="3988542" y="1200150"/>
            <a:ext cx="10403733" cy="859723"/>
          </a:xfrm>
          <a:prstGeom prst="rect">
            <a:avLst/>
          </a:prstGeom>
          <a:noFill/>
        </p:spPr>
        <p:txBody>
          <a:bodyPr wrap="square" rtlCol="0">
            <a:spAutoFit/>
          </a:bodyPr>
          <a:lstStyle/>
          <a:p>
            <a:pPr algn="ctr">
              <a:lnSpc>
                <a:spcPct val="120000"/>
              </a:lnSpc>
            </a:pPr>
            <a:r>
              <a:rPr lang="en-US" sz="4400" b="1" spc="170" dirty="0">
                <a:solidFill>
                  <a:srgbClr val="00CED1"/>
                </a:solidFill>
                <a:latin typeface="Poppins" panose="00000500000000000000" pitchFamily="2" charset="0"/>
                <a:cs typeface="Poppins" panose="00000500000000000000" pitchFamily="2" charset="0"/>
              </a:rPr>
              <a:t>3-Tier</a:t>
            </a:r>
            <a:r>
              <a:rPr lang="en-US" sz="4400" b="1" spc="170" dirty="0">
                <a:solidFill>
                  <a:srgbClr val="48CAE4"/>
                </a:solidFill>
                <a:latin typeface="Poppins" panose="00000500000000000000" pitchFamily="2" charset="0"/>
                <a:cs typeface="Poppins" panose="00000500000000000000" pitchFamily="2" charset="0"/>
              </a:rPr>
              <a:t> </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Architecture</a:t>
            </a:r>
          </a:p>
        </p:txBody>
      </p:sp>
      <p:sp>
        <p:nvSpPr>
          <p:cNvPr id="22" name="Freeform: Shape 21">
            <a:extLst>
              <a:ext uri="{FF2B5EF4-FFF2-40B4-BE49-F238E27FC236}">
                <a16:creationId xmlns:a16="http://schemas.microsoft.com/office/drawing/2014/main" id="{9D8F4910-FC11-B99C-1B10-0D11090013C8}"/>
              </a:ext>
            </a:extLst>
          </p:cNvPr>
          <p:cNvSpPr/>
          <p:nvPr/>
        </p:nvSpPr>
        <p:spPr>
          <a:xfrm>
            <a:off x="640080" y="62703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sp>
        <p:nvSpPr>
          <p:cNvPr id="10" name="TextBox 9">
            <a:extLst>
              <a:ext uri="{FF2B5EF4-FFF2-40B4-BE49-F238E27FC236}">
                <a16:creationId xmlns:a16="http://schemas.microsoft.com/office/drawing/2014/main" id="{44B21F17-8E68-7FD9-DFBB-C5ACA9523D7D}"/>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1" name="TextBox 10">
            <a:extLst>
              <a:ext uri="{FF2B5EF4-FFF2-40B4-BE49-F238E27FC236}">
                <a16:creationId xmlns:a16="http://schemas.microsoft.com/office/drawing/2014/main" id="{1A14E064-0558-A0DC-C8D4-D8503751A01A}"/>
              </a:ext>
            </a:extLst>
          </p:cNvPr>
          <p:cNvSpPr txBox="1"/>
          <p:nvPr/>
        </p:nvSpPr>
        <p:spPr>
          <a:xfrm>
            <a:off x="12278120" y="3787898"/>
            <a:ext cx="3254826"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Data Tier</a:t>
            </a:r>
          </a:p>
        </p:txBody>
      </p:sp>
      <p:sp>
        <p:nvSpPr>
          <p:cNvPr id="12" name="TextBox 11">
            <a:extLst>
              <a:ext uri="{FF2B5EF4-FFF2-40B4-BE49-F238E27FC236}">
                <a16:creationId xmlns:a16="http://schemas.microsoft.com/office/drawing/2014/main" id="{B42E373B-35E5-66A1-9252-615EB239C4A2}"/>
              </a:ext>
            </a:extLst>
          </p:cNvPr>
          <p:cNvSpPr txBox="1"/>
          <p:nvPr/>
        </p:nvSpPr>
        <p:spPr>
          <a:xfrm>
            <a:off x="2709051" y="3787898"/>
            <a:ext cx="3254826"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Presentation Tier</a:t>
            </a:r>
          </a:p>
        </p:txBody>
      </p:sp>
      <p:sp>
        <p:nvSpPr>
          <p:cNvPr id="13" name="TextBox 12">
            <a:extLst>
              <a:ext uri="{FF2B5EF4-FFF2-40B4-BE49-F238E27FC236}">
                <a16:creationId xmlns:a16="http://schemas.microsoft.com/office/drawing/2014/main" id="{4819836C-A77A-8FB7-F3E1-BC619C08C53D}"/>
              </a:ext>
            </a:extLst>
          </p:cNvPr>
          <p:cNvSpPr txBox="1"/>
          <p:nvPr/>
        </p:nvSpPr>
        <p:spPr>
          <a:xfrm>
            <a:off x="2709051" y="7379306"/>
            <a:ext cx="3254826" cy="447045"/>
          </a:xfrm>
          <a:prstGeom prst="rect">
            <a:avLst/>
          </a:prstGeom>
          <a:noFill/>
        </p:spPr>
        <p:txBody>
          <a:bodyPr wrap="square" rtlCol="0">
            <a:spAutoFit/>
          </a:bodyPr>
          <a:lstStyle/>
          <a:p>
            <a:pPr algn="ctr">
              <a:lnSpc>
                <a:spcPct val="130000"/>
              </a:lnSpc>
            </a:pPr>
            <a:r>
              <a:rPr lang="en-US" sz="2000" spc="120" dirty="0">
                <a:solidFill>
                  <a:schemeClr val="bg1"/>
                </a:solidFill>
                <a:latin typeface="Lato" panose="020F0502020204030203" pitchFamily="34" charset="0"/>
                <a:cs typeface="Poppins SemiBold" panose="00000700000000000000" pitchFamily="2" charset="0"/>
              </a:rPr>
              <a:t>Client</a:t>
            </a:r>
          </a:p>
        </p:txBody>
      </p:sp>
      <p:sp>
        <p:nvSpPr>
          <p:cNvPr id="14" name="TextBox 13">
            <a:extLst>
              <a:ext uri="{FF2B5EF4-FFF2-40B4-BE49-F238E27FC236}">
                <a16:creationId xmlns:a16="http://schemas.microsoft.com/office/drawing/2014/main" id="{AD5EEF8F-7310-3C22-3240-03C7305F2244}"/>
              </a:ext>
            </a:extLst>
          </p:cNvPr>
          <p:cNvSpPr txBox="1"/>
          <p:nvPr/>
        </p:nvSpPr>
        <p:spPr>
          <a:xfrm>
            <a:off x="12278120" y="7379306"/>
            <a:ext cx="3254826" cy="447045"/>
          </a:xfrm>
          <a:prstGeom prst="rect">
            <a:avLst/>
          </a:prstGeom>
          <a:noFill/>
        </p:spPr>
        <p:txBody>
          <a:bodyPr wrap="square" rtlCol="0">
            <a:spAutoFit/>
          </a:bodyPr>
          <a:lstStyle/>
          <a:p>
            <a:pPr algn="ctr">
              <a:lnSpc>
                <a:spcPct val="130000"/>
              </a:lnSpc>
            </a:pPr>
            <a:r>
              <a:rPr lang="en-US" sz="2000" spc="120" dirty="0">
                <a:solidFill>
                  <a:schemeClr val="bg1"/>
                </a:solidFill>
                <a:latin typeface="Lato" panose="020F0502020204030203" pitchFamily="34" charset="0"/>
                <a:cs typeface="Poppins SemiBold" panose="00000700000000000000" pitchFamily="2" charset="0"/>
              </a:rPr>
              <a:t>Database</a:t>
            </a:r>
          </a:p>
        </p:txBody>
      </p:sp>
      <p:grpSp>
        <p:nvGrpSpPr>
          <p:cNvPr id="74" name="Group 73">
            <a:extLst>
              <a:ext uri="{FF2B5EF4-FFF2-40B4-BE49-F238E27FC236}">
                <a16:creationId xmlns:a16="http://schemas.microsoft.com/office/drawing/2014/main" id="{22004A29-280F-CA1B-EAB7-3608E1D90BFF}"/>
              </a:ext>
            </a:extLst>
          </p:cNvPr>
          <p:cNvGrpSpPr/>
          <p:nvPr/>
        </p:nvGrpSpPr>
        <p:grpSpPr>
          <a:xfrm>
            <a:off x="8049116" y="5205519"/>
            <a:ext cx="2202287" cy="1570960"/>
            <a:chOff x="8042856" y="5136354"/>
            <a:chExt cx="2202287" cy="1570960"/>
          </a:xfrm>
        </p:grpSpPr>
        <p:grpSp>
          <p:nvGrpSpPr>
            <p:cNvPr id="31" name="Group 30">
              <a:extLst>
                <a:ext uri="{FF2B5EF4-FFF2-40B4-BE49-F238E27FC236}">
                  <a16:creationId xmlns:a16="http://schemas.microsoft.com/office/drawing/2014/main" id="{B6C5C40C-CCED-307C-211A-ABE2D758520C}"/>
                </a:ext>
              </a:extLst>
            </p:cNvPr>
            <p:cNvGrpSpPr/>
            <p:nvPr/>
          </p:nvGrpSpPr>
          <p:grpSpPr>
            <a:xfrm>
              <a:off x="8042856" y="5136354"/>
              <a:ext cx="2202287" cy="476028"/>
              <a:chOff x="8042856" y="5143500"/>
              <a:chExt cx="2202287" cy="476028"/>
            </a:xfrm>
          </p:grpSpPr>
          <p:sp>
            <p:nvSpPr>
              <p:cNvPr id="17" name="Rectangle: Rounded Corners 16">
                <a:extLst>
                  <a:ext uri="{FF2B5EF4-FFF2-40B4-BE49-F238E27FC236}">
                    <a16:creationId xmlns:a16="http://schemas.microsoft.com/office/drawing/2014/main" id="{06207E64-3C29-E1C0-53A8-15EF6330F5F6}"/>
                  </a:ext>
                </a:extLst>
              </p:cNvPr>
              <p:cNvSpPr/>
              <p:nvPr/>
            </p:nvSpPr>
            <p:spPr>
              <a:xfrm>
                <a:off x="8042856" y="5143500"/>
                <a:ext cx="2202287" cy="476028"/>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D1CE063-7735-44C7-AF8A-A540A04E1F70}"/>
                  </a:ext>
                </a:extLst>
              </p:cNvPr>
              <p:cNvSpPr/>
              <p:nvPr/>
            </p:nvSpPr>
            <p:spPr>
              <a:xfrm>
                <a:off x="8228594" y="5307806"/>
                <a:ext cx="802125" cy="142875"/>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60406C8-B090-7BB8-D958-557BBD63EE91}"/>
                  </a:ext>
                </a:extLst>
              </p:cNvPr>
              <p:cNvCxnSpPr>
                <a:cxnSpLocks/>
              </p:cNvCxnSpPr>
              <p:nvPr/>
            </p:nvCxnSpPr>
            <p:spPr>
              <a:xfrm>
                <a:off x="9889331"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501B2CEF-1506-3D22-FCC4-08883AE9EDE0}"/>
                  </a:ext>
                </a:extLst>
              </p:cNvPr>
              <p:cNvCxnSpPr>
                <a:cxnSpLocks/>
              </p:cNvCxnSpPr>
              <p:nvPr/>
            </p:nvCxnSpPr>
            <p:spPr>
              <a:xfrm>
                <a:off x="9555956"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16222387-BD44-68CD-85A5-22832F0E2590}"/>
                  </a:ext>
                </a:extLst>
              </p:cNvPr>
              <p:cNvCxnSpPr>
                <a:cxnSpLocks/>
              </p:cNvCxnSpPr>
              <p:nvPr/>
            </p:nvCxnSpPr>
            <p:spPr>
              <a:xfrm>
                <a:off x="9224962"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grpSp>
        <p:grpSp>
          <p:nvGrpSpPr>
            <p:cNvPr id="32" name="Group 31">
              <a:extLst>
                <a:ext uri="{FF2B5EF4-FFF2-40B4-BE49-F238E27FC236}">
                  <a16:creationId xmlns:a16="http://schemas.microsoft.com/office/drawing/2014/main" id="{81393B94-DC71-7A0D-87B7-73BCBFBBCF3F}"/>
                </a:ext>
              </a:extLst>
            </p:cNvPr>
            <p:cNvGrpSpPr/>
            <p:nvPr/>
          </p:nvGrpSpPr>
          <p:grpSpPr>
            <a:xfrm>
              <a:off x="8042856" y="5683820"/>
              <a:ext cx="2202287" cy="476028"/>
              <a:chOff x="8042856" y="5143500"/>
              <a:chExt cx="2202287" cy="476028"/>
            </a:xfrm>
          </p:grpSpPr>
          <p:sp>
            <p:nvSpPr>
              <p:cNvPr id="33" name="Rectangle: Rounded Corners 32">
                <a:extLst>
                  <a:ext uri="{FF2B5EF4-FFF2-40B4-BE49-F238E27FC236}">
                    <a16:creationId xmlns:a16="http://schemas.microsoft.com/office/drawing/2014/main" id="{1FBBF1DF-1112-7B6D-D3EB-81C2909A9067}"/>
                  </a:ext>
                </a:extLst>
              </p:cNvPr>
              <p:cNvSpPr/>
              <p:nvPr/>
            </p:nvSpPr>
            <p:spPr>
              <a:xfrm>
                <a:off x="8042856" y="5143500"/>
                <a:ext cx="2202287" cy="476028"/>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3B9DC68A-FCE6-2F3D-F08E-582E29833FD5}"/>
                  </a:ext>
                </a:extLst>
              </p:cNvPr>
              <p:cNvSpPr/>
              <p:nvPr/>
            </p:nvSpPr>
            <p:spPr>
              <a:xfrm>
                <a:off x="8228594" y="5307806"/>
                <a:ext cx="802125" cy="142875"/>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F37D226-435C-1DF4-3436-5B486A6F2074}"/>
                  </a:ext>
                </a:extLst>
              </p:cNvPr>
              <p:cNvCxnSpPr>
                <a:cxnSpLocks/>
              </p:cNvCxnSpPr>
              <p:nvPr/>
            </p:nvCxnSpPr>
            <p:spPr>
              <a:xfrm>
                <a:off x="9889331"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A34CA19B-38DC-D3EC-29CF-A0B17A5705F5}"/>
                  </a:ext>
                </a:extLst>
              </p:cNvPr>
              <p:cNvCxnSpPr>
                <a:cxnSpLocks/>
              </p:cNvCxnSpPr>
              <p:nvPr/>
            </p:nvCxnSpPr>
            <p:spPr>
              <a:xfrm>
                <a:off x="9555956"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EEE8E460-5E8E-513C-DEBF-CB854407B42A}"/>
                  </a:ext>
                </a:extLst>
              </p:cNvPr>
              <p:cNvCxnSpPr>
                <a:cxnSpLocks/>
              </p:cNvCxnSpPr>
              <p:nvPr/>
            </p:nvCxnSpPr>
            <p:spPr>
              <a:xfrm>
                <a:off x="9224962"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0D073A72-39EC-9B1C-5083-C68AF40441B9}"/>
                </a:ext>
              </a:extLst>
            </p:cNvPr>
            <p:cNvGrpSpPr/>
            <p:nvPr/>
          </p:nvGrpSpPr>
          <p:grpSpPr>
            <a:xfrm>
              <a:off x="8042856" y="6231286"/>
              <a:ext cx="2202287" cy="476028"/>
              <a:chOff x="8042856" y="5143500"/>
              <a:chExt cx="2202287" cy="476028"/>
            </a:xfrm>
          </p:grpSpPr>
          <p:sp>
            <p:nvSpPr>
              <p:cNvPr id="39" name="Rectangle: Rounded Corners 38">
                <a:extLst>
                  <a:ext uri="{FF2B5EF4-FFF2-40B4-BE49-F238E27FC236}">
                    <a16:creationId xmlns:a16="http://schemas.microsoft.com/office/drawing/2014/main" id="{A5C5E33A-D765-C091-5C55-82EFCAD6170C}"/>
                  </a:ext>
                </a:extLst>
              </p:cNvPr>
              <p:cNvSpPr/>
              <p:nvPr/>
            </p:nvSpPr>
            <p:spPr>
              <a:xfrm>
                <a:off x="8042856" y="5143500"/>
                <a:ext cx="2202287" cy="476028"/>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CE9C7C8-E68E-8971-9E43-6573ED2754EB}"/>
                  </a:ext>
                </a:extLst>
              </p:cNvPr>
              <p:cNvSpPr/>
              <p:nvPr/>
            </p:nvSpPr>
            <p:spPr>
              <a:xfrm>
                <a:off x="8228594" y="5307806"/>
                <a:ext cx="802125" cy="142875"/>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53356D6-DAA8-85CD-F949-33FED71FEE54}"/>
                  </a:ext>
                </a:extLst>
              </p:cNvPr>
              <p:cNvCxnSpPr>
                <a:cxnSpLocks/>
              </p:cNvCxnSpPr>
              <p:nvPr/>
            </p:nvCxnSpPr>
            <p:spPr>
              <a:xfrm>
                <a:off x="9889331"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2CA137BA-63E8-1617-C312-4F5FFBEC6D26}"/>
                  </a:ext>
                </a:extLst>
              </p:cNvPr>
              <p:cNvCxnSpPr>
                <a:cxnSpLocks/>
              </p:cNvCxnSpPr>
              <p:nvPr/>
            </p:nvCxnSpPr>
            <p:spPr>
              <a:xfrm>
                <a:off x="9555956"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E9D35BA-BC33-2AE4-DB76-28A7C5859E69}"/>
                  </a:ext>
                </a:extLst>
              </p:cNvPr>
              <p:cNvCxnSpPr>
                <a:cxnSpLocks/>
              </p:cNvCxnSpPr>
              <p:nvPr/>
            </p:nvCxnSpPr>
            <p:spPr>
              <a:xfrm>
                <a:off x="9224962" y="5376639"/>
                <a:ext cx="216694"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grpSp>
      </p:grpSp>
      <p:grpSp>
        <p:nvGrpSpPr>
          <p:cNvPr id="59" name="Group 58">
            <a:extLst>
              <a:ext uri="{FF2B5EF4-FFF2-40B4-BE49-F238E27FC236}">
                <a16:creationId xmlns:a16="http://schemas.microsoft.com/office/drawing/2014/main" id="{636DB1FA-422B-04FD-D13B-74BF0C247513}"/>
              </a:ext>
            </a:extLst>
          </p:cNvPr>
          <p:cNvGrpSpPr/>
          <p:nvPr/>
        </p:nvGrpSpPr>
        <p:grpSpPr>
          <a:xfrm>
            <a:off x="3768639" y="4829024"/>
            <a:ext cx="1135649" cy="2323951"/>
            <a:chOff x="3664951" y="4659640"/>
            <a:chExt cx="1135649" cy="2323951"/>
          </a:xfrm>
        </p:grpSpPr>
        <p:sp>
          <p:nvSpPr>
            <p:cNvPr id="57" name="Rectangle: Rounded Corners 56">
              <a:extLst>
                <a:ext uri="{FF2B5EF4-FFF2-40B4-BE49-F238E27FC236}">
                  <a16:creationId xmlns:a16="http://schemas.microsoft.com/office/drawing/2014/main" id="{C2495ECC-52ED-4724-95ED-D9CB0EF8DCA7}"/>
                </a:ext>
              </a:extLst>
            </p:cNvPr>
            <p:cNvSpPr/>
            <p:nvPr/>
          </p:nvSpPr>
          <p:spPr>
            <a:xfrm>
              <a:off x="3664951" y="4659640"/>
              <a:ext cx="1135649" cy="2323951"/>
            </a:xfrm>
            <a:prstGeom prst="roundRect">
              <a:avLst/>
            </a:prstGeom>
            <a:noFill/>
            <a:ln w="28575"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7AC9C4BB-26AD-7381-1575-D1ECA1095B44}"/>
                </a:ext>
              </a:extLst>
            </p:cNvPr>
            <p:cNvSpPr/>
            <p:nvPr/>
          </p:nvSpPr>
          <p:spPr>
            <a:xfrm>
              <a:off x="4076259" y="4738072"/>
              <a:ext cx="313031" cy="104069"/>
            </a:xfrm>
            <a:prstGeom prst="roundRect">
              <a:avLst>
                <a:gd name="adj" fmla="val 50000"/>
              </a:avLst>
            </a:prstGeom>
            <a:noFill/>
            <a:ln w="12700"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63" name="Straight Arrow Connector 62">
            <a:extLst>
              <a:ext uri="{FF2B5EF4-FFF2-40B4-BE49-F238E27FC236}">
                <a16:creationId xmlns:a16="http://schemas.microsoft.com/office/drawing/2014/main" id="{D596D34E-280E-9756-7F63-488C261FE9F7}"/>
              </a:ext>
            </a:extLst>
          </p:cNvPr>
          <p:cNvCxnSpPr>
            <a:cxnSpLocks/>
          </p:cNvCxnSpPr>
          <p:nvPr/>
        </p:nvCxnSpPr>
        <p:spPr>
          <a:xfrm>
            <a:off x="5952377" y="6225346"/>
            <a:ext cx="1564210" cy="0"/>
          </a:xfrm>
          <a:prstGeom prst="straightConnector1">
            <a:avLst/>
          </a:prstGeom>
          <a:ln w="762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F3701BFC-0BF2-11AA-D4A8-82CED5F992C8}"/>
              </a:ext>
            </a:extLst>
          </p:cNvPr>
          <p:cNvCxnSpPr>
            <a:cxnSpLocks/>
          </p:cNvCxnSpPr>
          <p:nvPr/>
        </p:nvCxnSpPr>
        <p:spPr>
          <a:xfrm>
            <a:off x="10713910" y="6266285"/>
            <a:ext cx="1564210" cy="0"/>
          </a:xfrm>
          <a:prstGeom prst="straightConnector1">
            <a:avLst/>
          </a:prstGeom>
          <a:ln w="762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5" name="Group 74">
            <a:extLst>
              <a:ext uri="{FF2B5EF4-FFF2-40B4-BE49-F238E27FC236}">
                <a16:creationId xmlns:a16="http://schemas.microsoft.com/office/drawing/2014/main" id="{BD732A31-F625-92A6-C572-BC8DDC950088}"/>
              </a:ext>
            </a:extLst>
          </p:cNvPr>
          <p:cNvGrpSpPr/>
          <p:nvPr/>
        </p:nvGrpSpPr>
        <p:grpSpPr>
          <a:xfrm>
            <a:off x="12976845" y="5054702"/>
            <a:ext cx="1857375" cy="1936745"/>
            <a:chOff x="12976845" y="5022628"/>
            <a:chExt cx="1857375" cy="1936745"/>
          </a:xfrm>
        </p:grpSpPr>
        <p:sp>
          <p:nvSpPr>
            <p:cNvPr id="70" name="Cylinder 69">
              <a:extLst>
                <a:ext uri="{FF2B5EF4-FFF2-40B4-BE49-F238E27FC236}">
                  <a16:creationId xmlns:a16="http://schemas.microsoft.com/office/drawing/2014/main" id="{8621A665-154E-18E4-D259-F62EB8E91FB7}"/>
                </a:ext>
              </a:extLst>
            </p:cNvPr>
            <p:cNvSpPr/>
            <p:nvPr/>
          </p:nvSpPr>
          <p:spPr>
            <a:xfrm>
              <a:off x="12976845" y="5022628"/>
              <a:ext cx="1857375" cy="1936745"/>
            </a:xfrm>
            <a:prstGeom prst="can">
              <a:avLst/>
            </a:prstGeom>
            <a:noFill/>
            <a:ln w="28575" cap="flat" cmpd="sng" algn="ctr">
              <a:solidFill>
                <a:srgbClr val="FFFF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 name="Arc 71">
              <a:extLst>
                <a:ext uri="{FF2B5EF4-FFF2-40B4-BE49-F238E27FC236}">
                  <a16:creationId xmlns:a16="http://schemas.microsoft.com/office/drawing/2014/main" id="{DC89D676-E152-E14F-8B37-A78B775D4371}"/>
                </a:ext>
              </a:extLst>
            </p:cNvPr>
            <p:cNvSpPr/>
            <p:nvPr/>
          </p:nvSpPr>
          <p:spPr>
            <a:xfrm rot="10800000">
              <a:off x="12976845" y="5514972"/>
              <a:ext cx="1857375" cy="476028"/>
            </a:xfrm>
            <a:prstGeom prst="arc">
              <a:avLst>
                <a:gd name="adj1" fmla="val 10884662"/>
                <a:gd name="adj2" fmla="val 0"/>
              </a:avLst>
            </a:prstGeom>
            <a:ln w="28575">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1A197E54-F48E-D2CE-42B8-13CAEB0FF092}"/>
                </a:ext>
              </a:extLst>
            </p:cNvPr>
            <p:cNvSpPr/>
            <p:nvPr/>
          </p:nvSpPr>
          <p:spPr>
            <a:xfrm rot="10800000">
              <a:off x="12976845" y="6007316"/>
              <a:ext cx="1857375" cy="476028"/>
            </a:xfrm>
            <a:prstGeom prst="arc">
              <a:avLst>
                <a:gd name="adj1" fmla="val 10884662"/>
                <a:gd name="adj2" fmla="val 0"/>
              </a:avLst>
            </a:prstGeom>
            <a:ln w="28575">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2330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9103864-7E2F-327A-69A7-24F2E0414824}"/>
              </a:ext>
            </a:extLst>
          </p:cNvPr>
          <p:cNvSpPr/>
          <p:nvPr/>
        </p:nvSpPr>
        <p:spPr>
          <a:xfrm>
            <a:off x="640080" y="62703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sp>
        <p:nvSpPr>
          <p:cNvPr id="5" name="TextBox 4">
            <a:extLst>
              <a:ext uri="{FF2B5EF4-FFF2-40B4-BE49-F238E27FC236}">
                <a16:creationId xmlns:a16="http://schemas.microsoft.com/office/drawing/2014/main" id="{6E04D15D-D10A-59FB-00E4-0D7860F8F510}"/>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2" name="Rectangle 11">
            <a:extLst>
              <a:ext uri="{FF2B5EF4-FFF2-40B4-BE49-F238E27FC236}">
                <a16:creationId xmlns:a16="http://schemas.microsoft.com/office/drawing/2014/main" id="{6ACA7CA9-191B-D157-9EA7-BEE9C297F900}"/>
              </a:ext>
            </a:extLst>
          </p:cNvPr>
          <p:cNvSpPr/>
          <p:nvPr/>
        </p:nvSpPr>
        <p:spPr>
          <a:xfrm>
            <a:off x="-9178" y="6350"/>
            <a:ext cx="4709967" cy="10287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17" name="Rectangle 16">
            <a:extLst>
              <a:ext uri="{FF2B5EF4-FFF2-40B4-BE49-F238E27FC236}">
                <a16:creationId xmlns:a16="http://schemas.microsoft.com/office/drawing/2014/main" id="{712A5A29-95C3-D28E-831F-58DDF6FDA469}"/>
              </a:ext>
            </a:extLst>
          </p:cNvPr>
          <p:cNvSpPr/>
          <p:nvPr/>
        </p:nvSpPr>
        <p:spPr>
          <a:xfrm>
            <a:off x="-9179" y="6350"/>
            <a:ext cx="4546600" cy="10287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20" name="TextBox 19">
            <a:extLst>
              <a:ext uri="{FF2B5EF4-FFF2-40B4-BE49-F238E27FC236}">
                <a16:creationId xmlns:a16="http://schemas.microsoft.com/office/drawing/2014/main" id="{B413451F-C444-0D06-9E87-5D008BA83510}"/>
              </a:ext>
            </a:extLst>
          </p:cNvPr>
          <p:cNvSpPr txBox="1"/>
          <p:nvPr/>
        </p:nvSpPr>
        <p:spPr>
          <a:xfrm>
            <a:off x="336628" y="250300"/>
            <a:ext cx="2838671" cy="584775"/>
          </a:xfrm>
          <a:prstGeom prst="rect">
            <a:avLst/>
          </a:prstGeom>
          <a:noFill/>
        </p:spPr>
        <p:txBody>
          <a:bodyPr wrap="square" rtlCol="0">
            <a:spAutoFit/>
          </a:bodyPr>
          <a:lstStyle/>
          <a:p>
            <a:r>
              <a:rPr lang="en-US" sz="3200" dirty="0">
                <a:solidFill>
                  <a:srgbClr val="FFFFFF"/>
                </a:solidFill>
                <a:latin typeface="Code Next-Trial SemiBold"/>
              </a:rPr>
              <a:t>tasktenders</a:t>
            </a:r>
            <a:endParaRPr lang="en-US" dirty="0">
              <a:solidFill>
                <a:srgbClr val="FFFFFF"/>
              </a:solidFill>
              <a:latin typeface="Code Next-Trial SemiBold"/>
            </a:endParaRPr>
          </a:p>
        </p:txBody>
      </p:sp>
      <p:sp>
        <p:nvSpPr>
          <p:cNvPr id="22" name="TextBox 21">
            <a:extLst>
              <a:ext uri="{FF2B5EF4-FFF2-40B4-BE49-F238E27FC236}">
                <a16:creationId xmlns:a16="http://schemas.microsoft.com/office/drawing/2014/main" id="{21EC0CDB-A65F-EC81-538C-2C3102B9C563}"/>
              </a:ext>
            </a:extLst>
          </p:cNvPr>
          <p:cNvSpPr txBox="1"/>
          <p:nvPr/>
        </p:nvSpPr>
        <p:spPr>
          <a:xfrm>
            <a:off x="245407" y="1800241"/>
            <a:ext cx="4200795" cy="1446550"/>
          </a:xfrm>
          <a:prstGeom prst="rect">
            <a:avLst/>
          </a:prstGeom>
          <a:noFill/>
        </p:spPr>
        <p:txBody>
          <a:bodyPr wrap="square">
            <a:spAutoFit/>
          </a:bodyPr>
          <a:lstStyle/>
          <a:p>
            <a:r>
              <a:rPr lang="en-US" sz="4400" b="1" spc="600" dirty="0">
                <a:solidFill>
                  <a:schemeClr val="bg1"/>
                </a:solidFill>
                <a:latin typeface="Poppins" panose="00000500000000000000" pitchFamily="2" charset="0"/>
                <a:ea typeface="Roboto" panose="02000000000000000000" pitchFamily="2" charset="0"/>
                <a:cs typeface="Poppins" panose="00000500000000000000" pitchFamily="2" charset="0"/>
              </a:rPr>
              <a:t>Use Case Diagram</a:t>
            </a:r>
          </a:p>
        </p:txBody>
      </p:sp>
      <p:pic>
        <p:nvPicPr>
          <p:cNvPr id="3" name="Picture 2" descr="A diagram of a person's work flow&#10;&#10;Description automatically generated">
            <a:extLst>
              <a:ext uri="{FF2B5EF4-FFF2-40B4-BE49-F238E27FC236}">
                <a16:creationId xmlns:a16="http://schemas.microsoft.com/office/drawing/2014/main" id="{796BF8CF-51B8-870C-812E-58214A186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022" y="851481"/>
            <a:ext cx="11911898" cy="8596737"/>
          </a:xfrm>
          <a:prstGeom prst="rect">
            <a:avLst/>
          </a:prstGeom>
        </p:spPr>
      </p:pic>
    </p:spTree>
    <p:extLst>
      <p:ext uri="{BB962C8B-B14F-4D97-AF65-F5344CB8AC3E}">
        <p14:creationId xmlns:p14="http://schemas.microsoft.com/office/powerpoint/2010/main" val="244632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9103864-7E2F-327A-69A7-24F2E0414824}"/>
              </a:ext>
            </a:extLst>
          </p:cNvPr>
          <p:cNvSpPr/>
          <p:nvPr/>
        </p:nvSpPr>
        <p:spPr>
          <a:xfrm>
            <a:off x="649257" y="62068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048A3F29-42D2-8BD0-514E-073DA208D079}"/>
              </a:ext>
            </a:extLst>
          </p:cNvPr>
          <p:cNvGraphicFramePr>
            <a:graphicFrameLocks noGrp="1"/>
          </p:cNvGraphicFramePr>
          <p:nvPr>
            <p:extLst>
              <p:ext uri="{D42A27DB-BD31-4B8C-83A1-F6EECF244321}">
                <p14:modId xmlns:p14="http://schemas.microsoft.com/office/powerpoint/2010/main" val="3877455191"/>
              </p:ext>
            </p:extLst>
          </p:nvPr>
        </p:nvGraphicFramePr>
        <p:xfrm>
          <a:off x="5787676" y="1596859"/>
          <a:ext cx="11293824" cy="7093281"/>
        </p:xfrm>
        <a:graphic>
          <a:graphicData uri="http://schemas.openxmlformats.org/drawingml/2006/table">
            <a:tbl>
              <a:tblPr>
                <a:tableStyleId>{073A0DAA-6AF3-43AB-8588-CEC1D06C72B9}</a:tableStyleId>
              </a:tblPr>
              <a:tblGrid>
                <a:gridCol w="1411729">
                  <a:extLst>
                    <a:ext uri="{9D8B030D-6E8A-4147-A177-3AD203B41FA5}">
                      <a16:colId xmlns:a16="http://schemas.microsoft.com/office/drawing/2014/main" val="1914651101"/>
                    </a:ext>
                  </a:extLst>
                </a:gridCol>
                <a:gridCol w="3721828">
                  <a:extLst>
                    <a:ext uri="{9D8B030D-6E8A-4147-A177-3AD203B41FA5}">
                      <a16:colId xmlns:a16="http://schemas.microsoft.com/office/drawing/2014/main" val="4208487704"/>
                    </a:ext>
                  </a:extLst>
                </a:gridCol>
                <a:gridCol w="2331490">
                  <a:extLst>
                    <a:ext uri="{9D8B030D-6E8A-4147-A177-3AD203B41FA5}">
                      <a16:colId xmlns:a16="http://schemas.microsoft.com/office/drawing/2014/main" val="923741091"/>
                    </a:ext>
                  </a:extLst>
                </a:gridCol>
                <a:gridCol w="3828777">
                  <a:extLst>
                    <a:ext uri="{9D8B030D-6E8A-4147-A177-3AD203B41FA5}">
                      <a16:colId xmlns:a16="http://schemas.microsoft.com/office/drawing/2014/main" val="4181716851"/>
                    </a:ext>
                  </a:extLst>
                </a:gridCol>
              </a:tblGrid>
              <a:tr h="439897">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Test ID</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Description</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Method</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Expected Outcome</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2414542121"/>
                  </a:ext>
                </a:extLst>
              </a:tr>
              <a:tr h="653655">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U1</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Update profile information</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Integration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Profile is updated with new information</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812880321"/>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U2</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Delete user account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account is deleted correctly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331593787"/>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U3</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View job history</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Automated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can view past jobs accurately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218353798"/>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U4</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Account registration verification</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Automated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receives verification email</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4260603571"/>
                  </a:ext>
                </a:extLst>
              </a:tr>
              <a:tr h="989766">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U5</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Change password functionality</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Password change is processed correctly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677043205"/>
                  </a:ext>
                </a:extLst>
              </a:tr>
              <a:tr h="937852">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U6</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Mobile app login with biometrics</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System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can log in using biometric data</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502552127"/>
                  </a:ext>
                </a:extLst>
              </a:tr>
              <a:tr h="989766">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U7</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Handling of user session timeouts</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Automated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is logged out after inactivity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772102385"/>
                  </a:ext>
                </a:extLst>
              </a:tr>
              <a:tr h="937852">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U8</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Search and filter jobs</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Integration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Search returns accurate results</a:t>
                      </a:r>
                      <a:endParaRPr lang="en-US" sz="4800" dirty="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2696196594"/>
                  </a:ext>
                </a:extLst>
              </a:tr>
            </a:tbl>
          </a:graphicData>
        </a:graphic>
      </p:graphicFrame>
      <p:sp>
        <p:nvSpPr>
          <p:cNvPr id="4" name="Rectangle 3">
            <a:extLst>
              <a:ext uri="{FF2B5EF4-FFF2-40B4-BE49-F238E27FC236}">
                <a16:creationId xmlns:a16="http://schemas.microsoft.com/office/drawing/2014/main" id="{49296359-3BE0-3881-65AB-630FA42E9675}"/>
              </a:ext>
            </a:extLst>
          </p:cNvPr>
          <p:cNvSpPr/>
          <p:nvPr/>
        </p:nvSpPr>
        <p:spPr>
          <a:xfrm>
            <a:off x="-9178" y="6350"/>
            <a:ext cx="4709967" cy="10287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6" name="Rectangle 5">
            <a:extLst>
              <a:ext uri="{FF2B5EF4-FFF2-40B4-BE49-F238E27FC236}">
                <a16:creationId xmlns:a16="http://schemas.microsoft.com/office/drawing/2014/main" id="{386C36E3-AF6D-8808-BFFD-E7FEF1851F6B}"/>
              </a:ext>
            </a:extLst>
          </p:cNvPr>
          <p:cNvSpPr/>
          <p:nvPr/>
        </p:nvSpPr>
        <p:spPr>
          <a:xfrm>
            <a:off x="-9179" y="6350"/>
            <a:ext cx="4546600" cy="10287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8" name="TextBox 7">
            <a:extLst>
              <a:ext uri="{FF2B5EF4-FFF2-40B4-BE49-F238E27FC236}">
                <a16:creationId xmlns:a16="http://schemas.microsoft.com/office/drawing/2014/main" id="{0B910E9F-D795-473E-FFCF-C733DFF25D84}"/>
              </a:ext>
            </a:extLst>
          </p:cNvPr>
          <p:cNvSpPr txBox="1"/>
          <p:nvPr/>
        </p:nvSpPr>
        <p:spPr>
          <a:xfrm>
            <a:off x="336628" y="250300"/>
            <a:ext cx="2838671" cy="584775"/>
          </a:xfrm>
          <a:prstGeom prst="rect">
            <a:avLst/>
          </a:prstGeom>
          <a:noFill/>
        </p:spPr>
        <p:txBody>
          <a:bodyPr wrap="square" rtlCol="0">
            <a:spAutoFit/>
          </a:bodyPr>
          <a:lstStyle/>
          <a:p>
            <a:r>
              <a:rPr lang="en-US" sz="3200" dirty="0">
                <a:solidFill>
                  <a:srgbClr val="FFFFFF"/>
                </a:solidFill>
                <a:latin typeface="Code Next-Trial SemiBold"/>
              </a:rPr>
              <a:t>tasktenders</a:t>
            </a:r>
            <a:endParaRPr lang="en-US" dirty="0">
              <a:solidFill>
                <a:srgbClr val="FFFFFF"/>
              </a:solidFill>
              <a:latin typeface="Code Next-Trial SemiBold"/>
            </a:endParaRPr>
          </a:p>
        </p:txBody>
      </p:sp>
      <p:sp>
        <p:nvSpPr>
          <p:cNvPr id="10" name="TextBox 9">
            <a:extLst>
              <a:ext uri="{FF2B5EF4-FFF2-40B4-BE49-F238E27FC236}">
                <a16:creationId xmlns:a16="http://schemas.microsoft.com/office/drawing/2014/main" id="{426FCA3E-DDEF-B916-4259-CAB3BE9E6C4B}"/>
              </a:ext>
            </a:extLst>
          </p:cNvPr>
          <p:cNvSpPr txBox="1"/>
          <p:nvPr/>
        </p:nvSpPr>
        <p:spPr>
          <a:xfrm>
            <a:off x="245407" y="1800241"/>
            <a:ext cx="4200795" cy="2800767"/>
          </a:xfrm>
          <a:prstGeom prst="rect">
            <a:avLst/>
          </a:prstGeom>
          <a:noFill/>
        </p:spPr>
        <p:txBody>
          <a:bodyPr wrap="square">
            <a:spAutoFit/>
          </a:bodyPr>
          <a:lstStyle/>
          <a:p>
            <a:r>
              <a:rPr lang="en-US" sz="4400" b="1" spc="600" dirty="0">
                <a:solidFill>
                  <a:schemeClr val="bg1"/>
                </a:solidFill>
                <a:latin typeface="Poppins" panose="00000500000000000000" pitchFamily="2" charset="0"/>
                <a:ea typeface="Roboto" panose="02000000000000000000" pitchFamily="2" charset="0"/>
                <a:cs typeface="Poppins" panose="00000500000000000000" pitchFamily="2" charset="0"/>
              </a:rPr>
              <a:t>Test Cases Scheme Example - User</a:t>
            </a:r>
          </a:p>
        </p:txBody>
      </p:sp>
    </p:spTree>
    <p:extLst>
      <p:ext uri="{BB962C8B-B14F-4D97-AF65-F5344CB8AC3E}">
        <p14:creationId xmlns:p14="http://schemas.microsoft.com/office/powerpoint/2010/main" val="4107988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9103864-7E2F-327A-69A7-24F2E0414824}"/>
              </a:ext>
            </a:extLst>
          </p:cNvPr>
          <p:cNvSpPr/>
          <p:nvPr/>
        </p:nvSpPr>
        <p:spPr>
          <a:xfrm>
            <a:off x="649257" y="62068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048A3F29-42D2-8BD0-514E-073DA208D079}"/>
              </a:ext>
            </a:extLst>
          </p:cNvPr>
          <p:cNvGraphicFramePr>
            <a:graphicFrameLocks noGrp="1"/>
          </p:cNvGraphicFramePr>
          <p:nvPr>
            <p:extLst>
              <p:ext uri="{D42A27DB-BD31-4B8C-83A1-F6EECF244321}">
                <p14:modId xmlns:p14="http://schemas.microsoft.com/office/powerpoint/2010/main" val="651930710"/>
              </p:ext>
            </p:extLst>
          </p:nvPr>
        </p:nvGraphicFramePr>
        <p:xfrm>
          <a:off x="5774976" y="2065785"/>
          <a:ext cx="11293824" cy="6155429"/>
        </p:xfrm>
        <a:graphic>
          <a:graphicData uri="http://schemas.openxmlformats.org/drawingml/2006/table">
            <a:tbl>
              <a:tblPr>
                <a:tableStyleId>{073A0DAA-6AF3-43AB-8588-CEC1D06C72B9}</a:tableStyleId>
              </a:tblPr>
              <a:tblGrid>
                <a:gridCol w="1411729">
                  <a:extLst>
                    <a:ext uri="{9D8B030D-6E8A-4147-A177-3AD203B41FA5}">
                      <a16:colId xmlns:a16="http://schemas.microsoft.com/office/drawing/2014/main" val="1914651101"/>
                    </a:ext>
                  </a:extLst>
                </a:gridCol>
                <a:gridCol w="3721828">
                  <a:extLst>
                    <a:ext uri="{9D8B030D-6E8A-4147-A177-3AD203B41FA5}">
                      <a16:colId xmlns:a16="http://schemas.microsoft.com/office/drawing/2014/main" val="4208487704"/>
                    </a:ext>
                  </a:extLst>
                </a:gridCol>
                <a:gridCol w="2331490">
                  <a:extLst>
                    <a:ext uri="{9D8B030D-6E8A-4147-A177-3AD203B41FA5}">
                      <a16:colId xmlns:a16="http://schemas.microsoft.com/office/drawing/2014/main" val="923741091"/>
                    </a:ext>
                  </a:extLst>
                </a:gridCol>
                <a:gridCol w="3828777">
                  <a:extLst>
                    <a:ext uri="{9D8B030D-6E8A-4147-A177-3AD203B41FA5}">
                      <a16:colId xmlns:a16="http://schemas.microsoft.com/office/drawing/2014/main" val="4181716851"/>
                    </a:ext>
                  </a:extLst>
                </a:gridCol>
              </a:tblGrid>
              <a:tr h="439897">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Test ID</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Description</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Method</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Expected Outcome</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2414542121"/>
                  </a:ext>
                </a:extLst>
              </a:tr>
              <a:tr h="653655">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F1</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Bid on job posting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Automated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Freelancer can submit bids successfully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812880321"/>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F2</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Withdraw from bid</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Freelancer can withdraw bid correctly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331593787"/>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F3</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Complete job and receive payment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Integration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Job completion triggers payment correctly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218353798"/>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F4</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Manage portfolio</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Freelancer can update their portfolio</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4260603571"/>
                  </a:ext>
                </a:extLst>
              </a:tr>
              <a:tr h="989766">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F5</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Receive and respond to client queries</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Integration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Communication with clients is seamless</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677043205"/>
                  </a:ext>
                </a:extLst>
              </a:tr>
              <a:tr h="937852">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F6</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Notification settings adjustment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System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Freelancer can customize notifications</a:t>
                      </a:r>
                      <a:endParaRPr lang="en-US" sz="4800" dirty="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502552127"/>
                  </a:ext>
                </a:extLst>
              </a:tr>
              <a:tr h="989766">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F7</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Review and rate clients</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Automated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Freelancer can submit reviews and ratings</a:t>
                      </a:r>
                      <a:endParaRPr lang="en-US" sz="4800" dirty="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772102385"/>
                  </a:ext>
                </a:extLst>
              </a:tr>
            </a:tbl>
          </a:graphicData>
        </a:graphic>
      </p:graphicFrame>
      <p:sp>
        <p:nvSpPr>
          <p:cNvPr id="8" name="Rectangle 7">
            <a:extLst>
              <a:ext uri="{FF2B5EF4-FFF2-40B4-BE49-F238E27FC236}">
                <a16:creationId xmlns:a16="http://schemas.microsoft.com/office/drawing/2014/main" id="{59DD45B8-8C13-4798-6766-386F6455AADE}"/>
              </a:ext>
            </a:extLst>
          </p:cNvPr>
          <p:cNvSpPr/>
          <p:nvPr/>
        </p:nvSpPr>
        <p:spPr>
          <a:xfrm>
            <a:off x="-9178" y="6350"/>
            <a:ext cx="4709967" cy="10287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10" name="Rectangle 9">
            <a:extLst>
              <a:ext uri="{FF2B5EF4-FFF2-40B4-BE49-F238E27FC236}">
                <a16:creationId xmlns:a16="http://schemas.microsoft.com/office/drawing/2014/main" id="{28F798F9-AAAE-BEB6-E01C-CB7CB25D1567}"/>
              </a:ext>
            </a:extLst>
          </p:cNvPr>
          <p:cNvSpPr/>
          <p:nvPr/>
        </p:nvSpPr>
        <p:spPr>
          <a:xfrm>
            <a:off x="-9179" y="6350"/>
            <a:ext cx="4546600" cy="10287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11" name="TextBox 10">
            <a:extLst>
              <a:ext uri="{FF2B5EF4-FFF2-40B4-BE49-F238E27FC236}">
                <a16:creationId xmlns:a16="http://schemas.microsoft.com/office/drawing/2014/main" id="{CE1DC87E-6172-B926-EC75-123D9719ED7E}"/>
              </a:ext>
            </a:extLst>
          </p:cNvPr>
          <p:cNvSpPr txBox="1"/>
          <p:nvPr/>
        </p:nvSpPr>
        <p:spPr>
          <a:xfrm>
            <a:off x="245407" y="1800241"/>
            <a:ext cx="4200795" cy="2800767"/>
          </a:xfrm>
          <a:prstGeom prst="rect">
            <a:avLst/>
          </a:prstGeom>
          <a:noFill/>
        </p:spPr>
        <p:txBody>
          <a:bodyPr wrap="square">
            <a:spAutoFit/>
          </a:bodyPr>
          <a:lstStyle/>
          <a:p>
            <a:r>
              <a:rPr lang="en-US" sz="4400" b="1" spc="600" dirty="0">
                <a:solidFill>
                  <a:schemeClr val="bg1"/>
                </a:solidFill>
                <a:latin typeface="Poppins" panose="00000500000000000000" pitchFamily="2" charset="0"/>
                <a:ea typeface="Roboto" panose="02000000000000000000" pitchFamily="2" charset="0"/>
                <a:cs typeface="Poppins" panose="00000500000000000000" pitchFamily="2" charset="0"/>
              </a:rPr>
              <a:t>Test Cases Scheme Example - Freelancer</a:t>
            </a:r>
          </a:p>
        </p:txBody>
      </p:sp>
      <p:sp>
        <p:nvSpPr>
          <p:cNvPr id="13" name="TextBox 12">
            <a:extLst>
              <a:ext uri="{FF2B5EF4-FFF2-40B4-BE49-F238E27FC236}">
                <a16:creationId xmlns:a16="http://schemas.microsoft.com/office/drawing/2014/main" id="{CE344BF6-D5FD-1633-831C-5FC6BDE70639}"/>
              </a:ext>
            </a:extLst>
          </p:cNvPr>
          <p:cNvSpPr txBox="1"/>
          <p:nvPr/>
        </p:nvSpPr>
        <p:spPr>
          <a:xfrm>
            <a:off x="336628" y="250300"/>
            <a:ext cx="2838671" cy="584775"/>
          </a:xfrm>
          <a:prstGeom prst="rect">
            <a:avLst/>
          </a:prstGeom>
          <a:noFill/>
        </p:spPr>
        <p:txBody>
          <a:bodyPr wrap="square" rtlCol="0">
            <a:spAutoFit/>
          </a:bodyPr>
          <a:lstStyle/>
          <a:p>
            <a:r>
              <a:rPr lang="en-US" sz="3200" dirty="0">
                <a:solidFill>
                  <a:srgbClr val="FFFFFF"/>
                </a:solidFill>
                <a:latin typeface="Code Next-Trial SemiBold"/>
              </a:rPr>
              <a:t>tasktenders</a:t>
            </a:r>
            <a:endParaRPr lang="en-US" dirty="0">
              <a:solidFill>
                <a:srgbClr val="FFFFFF"/>
              </a:solidFill>
              <a:latin typeface="Code Next-Trial SemiBold"/>
            </a:endParaRPr>
          </a:p>
        </p:txBody>
      </p:sp>
    </p:spTree>
    <p:extLst>
      <p:ext uri="{BB962C8B-B14F-4D97-AF65-F5344CB8AC3E}">
        <p14:creationId xmlns:p14="http://schemas.microsoft.com/office/powerpoint/2010/main" val="112694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9103864-7E2F-327A-69A7-24F2E0414824}"/>
              </a:ext>
            </a:extLst>
          </p:cNvPr>
          <p:cNvSpPr/>
          <p:nvPr/>
        </p:nvSpPr>
        <p:spPr>
          <a:xfrm>
            <a:off x="649257" y="62068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048A3F29-42D2-8BD0-514E-073DA208D079}"/>
              </a:ext>
            </a:extLst>
          </p:cNvPr>
          <p:cNvGraphicFramePr>
            <a:graphicFrameLocks noGrp="1"/>
          </p:cNvGraphicFramePr>
          <p:nvPr>
            <p:extLst>
              <p:ext uri="{D42A27DB-BD31-4B8C-83A1-F6EECF244321}">
                <p14:modId xmlns:p14="http://schemas.microsoft.com/office/powerpoint/2010/main" val="4134757932"/>
              </p:ext>
            </p:extLst>
          </p:nvPr>
        </p:nvGraphicFramePr>
        <p:xfrm>
          <a:off x="5774976" y="2065785"/>
          <a:ext cx="11293824" cy="6155429"/>
        </p:xfrm>
        <a:graphic>
          <a:graphicData uri="http://schemas.openxmlformats.org/drawingml/2006/table">
            <a:tbl>
              <a:tblPr>
                <a:tableStyleId>{073A0DAA-6AF3-43AB-8588-CEC1D06C72B9}</a:tableStyleId>
              </a:tblPr>
              <a:tblGrid>
                <a:gridCol w="1411729">
                  <a:extLst>
                    <a:ext uri="{9D8B030D-6E8A-4147-A177-3AD203B41FA5}">
                      <a16:colId xmlns:a16="http://schemas.microsoft.com/office/drawing/2014/main" val="1914651101"/>
                    </a:ext>
                  </a:extLst>
                </a:gridCol>
                <a:gridCol w="3721828">
                  <a:extLst>
                    <a:ext uri="{9D8B030D-6E8A-4147-A177-3AD203B41FA5}">
                      <a16:colId xmlns:a16="http://schemas.microsoft.com/office/drawing/2014/main" val="4208487704"/>
                    </a:ext>
                  </a:extLst>
                </a:gridCol>
                <a:gridCol w="2331490">
                  <a:extLst>
                    <a:ext uri="{9D8B030D-6E8A-4147-A177-3AD203B41FA5}">
                      <a16:colId xmlns:a16="http://schemas.microsoft.com/office/drawing/2014/main" val="923741091"/>
                    </a:ext>
                  </a:extLst>
                </a:gridCol>
                <a:gridCol w="3828777">
                  <a:extLst>
                    <a:ext uri="{9D8B030D-6E8A-4147-A177-3AD203B41FA5}">
                      <a16:colId xmlns:a16="http://schemas.microsoft.com/office/drawing/2014/main" val="4181716851"/>
                    </a:ext>
                  </a:extLst>
                </a:gridCol>
              </a:tblGrid>
              <a:tr h="439897">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Test ID</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Description</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Method</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Expected Outcome</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2414542121"/>
                  </a:ext>
                </a:extLst>
              </a:tr>
              <a:tr h="653655">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A1</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Add new job categories</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Admin can add new categories successfully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812880321"/>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A2</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Ban a user</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Automated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User is banned and cannot access system</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331593787"/>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A3</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Generate reports</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Integration Test</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Admin can generate accurate reports</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218353798"/>
                  </a:ext>
                </a:extLst>
              </a:tr>
              <a:tr h="714831">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A4</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Manage user complaints</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Manual Testing</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Complaints are resolved efficiently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4260603571"/>
                  </a:ext>
                </a:extLst>
              </a:tr>
              <a:tr h="989766">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A5</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Update platform policies</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System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Policy updates are deployed correctly</a:t>
                      </a:r>
                      <a:endParaRPr lang="en-US" sz="480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677043205"/>
                  </a:ext>
                </a:extLst>
              </a:tr>
              <a:tr h="937852">
                <a:tc>
                  <a:txBody>
                    <a:bodyPr/>
                    <a:lstStyle/>
                    <a:p>
                      <a:pPr rtl="0" fontAlgn="t">
                        <a:spcBef>
                          <a:spcPts val="0"/>
                        </a:spcBef>
                        <a:spcAft>
                          <a:spcPts val="0"/>
                        </a:spcAft>
                      </a:pPr>
                      <a:r>
                        <a:rPr lang="en-US" sz="1800" b="1" i="0" u="none" strike="noStrike">
                          <a:solidFill>
                            <a:srgbClr val="000000"/>
                          </a:solidFill>
                          <a:effectLst/>
                          <a:latin typeface="Poppins" panose="00000500000000000000" pitchFamily="2" charset="0"/>
                          <a:cs typeface="Poppins" panose="00000500000000000000" pitchFamily="2" charset="0"/>
                        </a:rPr>
                        <a:t>A6</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Monitor user activity</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Automated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Admin can monitor and review user activity</a:t>
                      </a:r>
                      <a:endParaRPr lang="en-US" sz="4800" dirty="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3502552127"/>
                  </a:ext>
                </a:extLst>
              </a:tr>
              <a:tr h="989766">
                <a:tc>
                  <a:txBody>
                    <a:bodyPr/>
                    <a:lstStyle/>
                    <a:p>
                      <a:pPr rtl="0" fontAlgn="t">
                        <a:spcBef>
                          <a:spcPts val="0"/>
                        </a:spcBef>
                        <a:spcAft>
                          <a:spcPts val="0"/>
                        </a:spcAft>
                      </a:pPr>
                      <a:r>
                        <a:rPr lang="en-US" sz="1800" b="1" i="0" u="none" strike="noStrike" dirty="0">
                          <a:solidFill>
                            <a:srgbClr val="000000"/>
                          </a:solidFill>
                          <a:effectLst/>
                          <a:latin typeface="Poppins" panose="00000500000000000000" pitchFamily="2" charset="0"/>
                          <a:cs typeface="Poppins" panose="00000500000000000000" pitchFamily="2" charset="0"/>
                        </a:rPr>
                        <a:t>A7</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a:solidFill>
                            <a:srgbClr val="000000"/>
                          </a:solidFill>
                          <a:effectLst/>
                          <a:latin typeface="Poppins" panose="00000500000000000000" pitchFamily="2" charset="0"/>
                          <a:cs typeface="Poppins" panose="00000500000000000000" pitchFamily="2" charset="0"/>
                        </a:rPr>
                        <a:t>Backup and data recovery procedures</a:t>
                      </a:r>
                      <a:endParaRPr lang="en-US" sz="480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Integration Test</a:t>
                      </a:r>
                      <a:endParaRPr lang="en-US" sz="4800" dirty="0">
                        <a:effectLst/>
                        <a:latin typeface="Poppins" panose="00000500000000000000" pitchFamily="2" charset="0"/>
                        <a:cs typeface="Poppins" panose="00000500000000000000" pitchFamily="2" charset="0"/>
                      </a:endParaRPr>
                    </a:p>
                  </a:txBody>
                  <a:tcPr marL="68580" marR="68580"/>
                </a:tc>
                <a:tc>
                  <a:txBody>
                    <a:bodyPr/>
                    <a:lstStyle/>
                    <a:p>
                      <a:pPr rtl="0" fontAlgn="t">
                        <a:spcBef>
                          <a:spcPts val="0"/>
                        </a:spcBef>
                        <a:spcAft>
                          <a:spcPts val="0"/>
                        </a:spcAft>
                      </a:pPr>
                      <a:r>
                        <a:rPr lang="en-US" sz="1800" b="0" i="0" u="none" strike="noStrike" dirty="0">
                          <a:solidFill>
                            <a:srgbClr val="000000"/>
                          </a:solidFill>
                          <a:effectLst/>
                          <a:latin typeface="Poppins" panose="00000500000000000000" pitchFamily="2" charset="0"/>
                          <a:cs typeface="Poppins" panose="00000500000000000000" pitchFamily="2" charset="0"/>
                        </a:rPr>
                        <a:t>Data recovery processes function properly</a:t>
                      </a:r>
                      <a:endParaRPr lang="en-US" sz="4800" dirty="0">
                        <a:effectLst/>
                        <a:latin typeface="Poppins" panose="00000500000000000000" pitchFamily="2" charset="0"/>
                        <a:cs typeface="Poppins" panose="00000500000000000000" pitchFamily="2" charset="0"/>
                      </a:endParaRPr>
                    </a:p>
                  </a:txBody>
                  <a:tcPr marL="68580" marR="68580"/>
                </a:tc>
                <a:extLst>
                  <a:ext uri="{0D108BD9-81ED-4DB2-BD59-A6C34878D82A}">
                    <a16:rowId xmlns:a16="http://schemas.microsoft.com/office/drawing/2014/main" val="772102385"/>
                  </a:ext>
                </a:extLst>
              </a:tr>
            </a:tbl>
          </a:graphicData>
        </a:graphic>
      </p:graphicFrame>
      <p:sp>
        <p:nvSpPr>
          <p:cNvPr id="3" name="Rectangle 2">
            <a:extLst>
              <a:ext uri="{FF2B5EF4-FFF2-40B4-BE49-F238E27FC236}">
                <a16:creationId xmlns:a16="http://schemas.microsoft.com/office/drawing/2014/main" id="{E52ECC51-D793-0E1C-EE52-606FCC1AC8A5}"/>
              </a:ext>
            </a:extLst>
          </p:cNvPr>
          <p:cNvSpPr/>
          <p:nvPr/>
        </p:nvSpPr>
        <p:spPr>
          <a:xfrm>
            <a:off x="-9178" y="6350"/>
            <a:ext cx="4709967" cy="10287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4" name="Rectangle 3">
            <a:extLst>
              <a:ext uri="{FF2B5EF4-FFF2-40B4-BE49-F238E27FC236}">
                <a16:creationId xmlns:a16="http://schemas.microsoft.com/office/drawing/2014/main" id="{1954C420-267C-0BCB-D574-3711DB8B384B}"/>
              </a:ext>
            </a:extLst>
          </p:cNvPr>
          <p:cNvSpPr/>
          <p:nvPr/>
        </p:nvSpPr>
        <p:spPr>
          <a:xfrm>
            <a:off x="-9179" y="6350"/>
            <a:ext cx="4546600" cy="10287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CED1"/>
              </a:solidFill>
            </a:endParaRPr>
          </a:p>
        </p:txBody>
      </p:sp>
      <p:sp>
        <p:nvSpPr>
          <p:cNvPr id="6" name="TextBox 5">
            <a:extLst>
              <a:ext uri="{FF2B5EF4-FFF2-40B4-BE49-F238E27FC236}">
                <a16:creationId xmlns:a16="http://schemas.microsoft.com/office/drawing/2014/main" id="{5892DA53-AFCC-8D66-E73E-FE13ED375447}"/>
              </a:ext>
            </a:extLst>
          </p:cNvPr>
          <p:cNvSpPr txBox="1"/>
          <p:nvPr/>
        </p:nvSpPr>
        <p:spPr>
          <a:xfrm>
            <a:off x="245407" y="1800241"/>
            <a:ext cx="4200795" cy="2800767"/>
          </a:xfrm>
          <a:prstGeom prst="rect">
            <a:avLst/>
          </a:prstGeom>
          <a:noFill/>
        </p:spPr>
        <p:txBody>
          <a:bodyPr wrap="square">
            <a:spAutoFit/>
          </a:bodyPr>
          <a:lstStyle/>
          <a:p>
            <a:r>
              <a:rPr lang="en-US" sz="4400" b="1" spc="600" dirty="0">
                <a:solidFill>
                  <a:schemeClr val="bg1"/>
                </a:solidFill>
                <a:latin typeface="Poppins" panose="00000500000000000000" pitchFamily="2" charset="0"/>
                <a:ea typeface="Roboto" panose="02000000000000000000" pitchFamily="2" charset="0"/>
                <a:cs typeface="Poppins" panose="00000500000000000000" pitchFamily="2" charset="0"/>
              </a:rPr>
              <a:t>Test Cases Scheme Example - Manager</a:t>
            </a:r>
          </a:p>
        </p:txBody>
      </p:sp>
      <p:sp>
        <p:nvSpPr>
          <p:cNvPr id="7" name="TextBox 6">
            <a:extLst>
              <a:ext uri="{FF2B5EF4-FFF2-40B4-BE49-F238E27FC236}">
                <a16:creationId xmlns:a16="http://schemas.microsoft.com/office/drawing/2014/main" id="{DFC68C89-025F-117A-C288-D556959AFC6A}"/>
              </a:ext>
            </a:extLst>
          </p:cNvPr>
          <p:cNvSpPr txBox="1"/>
          <p:nvPr/>
        </p:nvSpPr>
        <p:spPr>
          <a:xfrm>
            <a:off x="336628" y="250300"/>
            <a:ext cx="2838671" cy="584775"/>
          </a:xfrm>
          <a:prstGeom prst="rect">
            <a:avLst/>
          </a:prstGeom>
          <a:noFill/>
        </p:spPr>
        <p:txBody>
          <a:bodyPr wrap="square" rtlCol="0">
            <a:spAutoFit/>
          </a:bodyPr>
          <a:lstStyle/>
          <a:p>
            <a:r>
              <a:rPr lang="en-US" sz="3200" dirty="0">
                <a:solidFill>
                  <a:srgbClr val="FFFFFF"/>
                </a:solidFill>
                <a:latin typeface="Code Next-Trial SemiBold"/>
              </a:rPr>
              <a:t>tasktenders</a:t>
            </a:r>
            <a:endParaRPr lang="en-US" dirty="0">
              <a:solidFill>
                <a:srgbClr val="FFFFFF"/>
              </a:solidFill>
              <a:latin typeface="Code Next-Trial SemiBold"/>
            </a:endParaRPr>
          </a:p>
        </p:txBody>
      </p:sp>
    </p:spTree>
    <p:extLst>
      <p:ext uri="{BB962C8B-B14F-4D97-AF65-F5344CB8AC3E}">
        <p14:creationId xmlns:p14="http://schemas.microsoft.com/office/powerpoint/2010/main" val="403475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D33188-1789-EC5F-1974-FA87FD3B4587}"/>
              </a:ext>
            </a:extLst>
          </p:cNvPr>
          <p:cNvSpPr txBox="1"/>
          <p:nvPr/>
        </p:nvSpPr>
        <p:spPr>
          <a:xfrm>
            <a:off x="3942133" y="809874"/>
            <a:ext cx="10403733" cy="1672253"/>
          </a:xfrm>
          <a:prstGeom prst="rect">
            <a:avLst/>
          </a:prstGeom>
          <a:noFill/>
        </p:spPr>
        <p:txBody>
          <a:bodyPr wrap="square" rtlCol="0">
            <a:spAutoFit/>
          </a:bodyPr>
          <a:lstStyle/>
          <a:p>
            <a:pPr algn="ctr">
              <a:lnSpc>
                <a:spcPct val="120000"/>
              </a:lnSpc>
            </a:pPr>
            <a:r>
              <a:rPr lang="en-US" sz="4400" b="1" spc="170" dirty="0">
                <a:solidFill>
                  <a:srgbClr val="00CED1"/>
                </a:solidFill>
                <a:latin typeface="Poppins" panose="00000500000000000000" pitchFamily="2" charset="0"/>
                <a:cs typeface="Poppins" panose="00000500000000000000" pitchFamily="2" charset="0"/>
              </a:rPr>
              <a:t>Login </a:t>
            </a:r>
            <a:r>
              <a:rPr lang="en-US" sz="4400" b="1" spc="170" dirty="0">
                <a:latin typeface="Poppins" panose="00000500000000000000" pitchFamily="2" charset="0"/>
                <a:cs typeface="Poppins" panose="00000500000000000000" pitchFamily="2" charset="0"/>
              </a:rPr>
              <a:t>and</a:t>
            </a:r>
            <a:r>
              <a:rPr lang="en-US" sz="4400" b="1" spc="170" dirty="0">
                <a:solidFill>
                  <a:srgbClr val="00CED1"/>
                </a:solidFill>
                <a:latin typeface="Poppins" panose="00000500000000000000" pitchFamily="2" charset="0"/>
                <a:cs typeface="Poppins" panose="00000500000000000000" pitchFamily="2" charset="0"/>
              </a:rPr>
              <a:t> sign-up</a:t>
            </a:r>
            <a:r>
              <a:rPr lang="en-US" sz="4400" b="1" spc="170" dirty="0">
                <a:solidFill>
                  <a:srgbClr val="48CAE4"/>
                </a:solidFill>
                <a:latin typeface="Poppins" panose="00000500000000000000" pitchFamily="2" charset="0"/>
                <a:cs typeface="Poppins" panose="00000500000000000000" pitchFamily="2" charset="0"/>
              </a:rPr>
              <a:t> </a:t>
            </a:r>
          </a:p>
          <a:p>
            <a:pPr algn="ctr">
              <a:lnSpc>
                <a:spcPct val="120000"/>
              </a:lnSpc>
            </a:pPr>
            <a:r>
              <a:rPr lang="en-US" sz="4400" b="1" spc="170" dirty="0">
                <a:solidFill>
                  <a:schemeClr val="tx1">
                    <a:lumMod val="85000"/>
                    <a:lumOff val="15000"/>
                  </a:schemeClr>
                </a:solidFill>
                <a:latin typeface="Poppins" panose="00000500000000000000" pitchFamily="2" charset="0"/>
                <a:cs typeface="Poppins" panose="00000500000000000000" pitchFamily="2" charset="0"/>
              </a:rPr>
              <a:t>Screens</a:t>
            </a:r>
          </a:p>
        </p:txBody>
      </p:sp>
      <p:pic>
        <p:nvPicPr>
          <p:cNvPr id="1027" name="Picture 1">
            <a:extLst>
              <a:ext uri="{FF2B5EF4-FFF2-40B4-BE49-F238E27FC236}">
                <a16:creationId xmlns:a16="http://schemas.microsoft.com/office/drawing/2014/main" id="{FA5B7DFF-BA8A-D502-7346-C62F816D5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885" y="2651808"/>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8C694F-18DD-24B0-983A-3747B8D56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44" y="1417401"/>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descr="A screen shot of a phone&#10;&#10;Description automatically generated">
            <a:extLst>
              <a:ext uri="{FF2B5EF4-FFF2-40B4-BE49-F238E27FC236}">
                <a16:creationId xmlns:a16="http://schemas.microsoft.com/office/drawing/2014/main" id="{03FDE6B5-D2B2-4BF8-4B94-482486B4E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4126" y="1417401"/>
            <a:ext cx="3657143" cy="72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6991EF0-A49F-8036-79F0-ABBBFFF5AF2D}"/>
              </a:ext>
            </a:extLst>
          </p:cNvPr>
          <p:cNvSpPr>
            <a:spLocks noChangeArrowheads="1"/>
          </p:cNvSpPr>
          <p:nvPr/>
        </p:nvSpPr>
        <p:spPr bwMode="auto">
          <a:xfrm>
            <a:off x="4687910" y="30909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ACA0694B-734F-3A95-F438-F13E83B12182}"/>
              </a:ext>
            </a:extLst>
          </p:cNvPr>
          <p:cNvSpPr>
            <a:spLocks noChangeArrowheads="1"/>
          </p:cNvSpPr>
          <p:nvPr/>
        </p:nvSpPr>
        <p:spPr bwMode="auto">
          <a:xfrm>
            <a:off x="4687910" y="115676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955C93AB-BA93-EAFD-A872-51A18C339761}"/>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Tree>
    <p:extLst>
      <p:ext uri="{BB962C8B-B14F-4D97-AF65-F5344CB8AC3E}">
        <p14:creationId xmlns:p14="http://schemas.microsoft.com/office/powerpoint/2010/main" val="158372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62865-28D8-35F0-DCC2-15630E17A81A}"/>
              </a:ext>
            </a:extLst>
          </p:cNvPr>
          <p:cNvSpPr txBox="1"/>
          <p:nvPr/>
        </p:nvSpPr>
        <p:spPr>
          <a:xfrm>
            <a:off x="1649081" y="1199490"/>
            <a:ext cx="8123569"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Introduction</a:t>
            </a:r>
            <a:endParaRPr lang="en-US" sz="4400" b="1" spc="170" dirty="0">
              <a:solidFill>
                <a:schemeClr val="tx1">
                  <a:lumMod val="85000"/>
                  <a:lumOff val="15000"/>
                </a:schemeClr>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901CD726-3FAB-0D4E-D4FE-06C8DD5D6040}"/>
              </a:ext>
            </a:extLst>
          </p:cNvPr>
          <p:cNvSpPr txBox="1"/>
          <p:nvPr/>
        </p:nvSpPr>
        <p:spPr>
          <a:xfrm>
            <a:off x="1649081" y="2688017"/>
            <a:ext cx="15508619" cy="1247265"/>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In the gig economy, customers seek dependable freelancers for diverse tasks, while freelancers strive for visibility and fair opportunities. Both groups face challenges in trust and transaction security, underscoring the need for robust mechanisms that ensure reliability and streamline interactions for all parties involved.</a:t>
            </a:r>
          </a:p>
        </p:txBody>
      </p:sp>
      <p:sp>
        <p:nvSpPr>
          <p:cNvPr id="6" name="Oval 4">
            <a:extLst>
              <a:ext uri="{FF2B5EF4-FFF2-40B4-BE49-F238E27FC236}">
                <a16:creationId xmlns:a16="http://schemas.microsoft.com/office/drawing/2014/main" id="{0FEBCA89-87A8-3F59-3637-A2386FE626BF}"/>
              </a:ext>
            </a:extLst>
          </p:cNvPr>
          <p:cNvSpPr/>
          <p:nvPr/>
        </p:nvSpPr>
        <p:spPr>
          <a:xfrm>
            <a:off x="1649081" y="4966055"/>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Oval 3">
            <a:extLst>
              <a:ext uri="{FF2B5EF4-FFF2-40B4-BE49-F238E27FC236}">
                <a16:creationId xmlns:a16="http://schemas.microsoft.com/office/drawing/2014/main" id="{76D21F42-92E4-C3FA-3395-05B95169111D}"/>
              </a:ext>
            </a:extLst>
          </p:cNvPr>
          <p:cNvSpPr/>
          <p:nvPr/>
        </p:nvSpPr>
        <p:spPr>
          <a:xfrm>
            <a:off x="1726698" y="5043672"/>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F5287E06-5558-B976-6916-4ACC87BED82F}"/>
              </a:ext>
            </a:extLst>
          </p:cNvPr>
          <p:cNvSpPr txBox="1"/>
          <p:nvPr/>
        </p:nvSpPr>
        <p:spPr>
          <a:xfrm>
            <a:off x="3597659" y="5312892"/>
            <a:ext cx="8255000" cy="882293"/>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Freelancer Engagement in the </a:t>
            </a:r>
          </a:p>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Gig Economy</a:t>
            </a:r>
          </a:p>
        </p:txBody>
      </p:sp>
      <p:sp>
        <p:nvSpPr>
          <p:cNvPr id="34" name="TextBox 33">
            <a:extLst>
              <a:ext uri="{FF2B5EF4-FFF2-40B4-BE49-F238E27FC236}">
                <a16:creationId xmlns:a16="http://schemas.microsoft.com/office/drawing/2014/main" id="{A08ED024-7F26-5140-8D72-761B8BB375D8}"/>
              </a:ext>
            </a:extLst>
          </p:cNvPr>
          <p:cNvSpPr txBox="1"/>
          <p:nvPr/>
        </p:nvSpPr>
        <p:spPr>
          <a:xfrm>
            <a:off x="3597659" y="8061511"/>
            <a:ext cx="3254826"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Bridging the Gap</a:t>
            </a:r>
          </a:p>
        </p:txBody>
      </p:sp>
      <p:sp>
        <p:nvSpPr>
          <p:cNvPr id="36" name="Oval 4">
            <a:extLst>
              <a:ext uri="{FF2B5EF4-FFF2-40B4-BE49-F238E27FC236}">
                <a16:creationId xmlns:a16="http://schemas.microsoft.com/office/drawing/2014/main" id="{E2BB6D25-F91B-90AA-ECC6-04D7A304B0B1}"/>
              </a:ext>
            </a:extLst>
          </p:cNvPr>
          <p:cNvSpPr/>
          <p:nvPr/>
        </p:nvSpPr>
        <p:spPr>
          <a:xfrm>
            <a:off x="1649081" y="7511540"/>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Oval 3">
            <a:extLst>
              <a:ext uri="{FF2B5EF4-FFF2-40B4-BE49-F238E27FC236}">
                <a16:creationId xmlns:a16="http://schemas.microsoft.com/office/drawing/2014/main" id="{1AD86940-16E6-0FCA-4AF4-C12DECC5AF55}"/>
              </a:ext>
            </a:extLst>
          </p:cNvPr>
          <p:cNvSpPr/>
          <p:nvPr/>
        </p:nvSpPr>
        <p:spPr>
          <a:xfrm>
            <a:off x="1726698" y="7589157"/>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TextBox 3">
            <a:extLst>
              <a:ext uri="{FF2B5EF4-FFF2-40B4-BE49-F238E27FC236}">
                <a16:creationId xmlns:a16="http://schemas.microsoft.com/office/drawing/2014/main" id="{E51B757C-4A65-F476-112D-24FB7BCA1E40}"/>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5" name="Shape 4700">
            <a:extLst>
              <a:ext uri="{FF2B5EF4-FFF2-40B4-BE49-F238E27FC236}">
                <a16:creationId xmlns:a16="http://schemas.microsoft.com/office/drawing/2014/main" id="{0F17FBA6-2E0D-8CB1-C40F-E878EA1EBCC3}"/>
              </a:ext>
            </a:extLst>
          </p:cNvPr>
          <p:cNvSpPr/>
          <p:nvPr/>
        </p:nvSpPr>
        <p:spPr>
          <a:xfrm>
            <a:off x="2080143" y="8069499"/>
            <a:ext cx="713846" cy="460052"/>
          </a:xfrm>
          <a:custGeom>
            <a:avLst/>
            <a:gdLst/>
            <a:ahLst/>
            <a:cxnLst/>
            <a:rect l="0" t="0" r="0" b="0"/>
            <a:pathLst>
              <a:path w="120000" h="120000" extrusionOk="0">
                <a:moveTo>
                  <a:pt x="29230" y="14915"/>
                </a:moveTo>
                <a:lnTo>
                  <a:pt x="29230" y="14915"/>
                </a:lnTo>
                <a:cubicBezTo>
                  <a:pt x="116483" y="14915"/>
                  <a:pt x="116483" y="14915"/>
                  <a:pt x="116483" y="14915"/>
                </a:cubicBezTo>
                <a:cubicBezTo>
                  <a:pt x="119780" y="14915"/>
                  <a:pt x="119780" y="9830"/>
                  <a:pt x="119780" y="9830"/>
                </a:cubicBezTo>
                <a:cubicBezTo>
                  <a:pt x="119780" y="5084"/>
                  <a:pt x="119780" y="0"/>
                  <a:pt x="116483" y="0"/>
                </a:cubicBezTo>
                <a:cubicBezTo>
                  <a:pt x="29230" y="0"/>
                  <a:pt x="29230" y="0"/>
                  <a:pt x="29230" y="0"/>
                </a:cubicBezTo>
                <a:cubicBezTo>
                  <a:pt x="29230" y="0"/>
                  <a:pt x="25934" y="5084"/>
                  <a:pt x="25934" y="9830"/>
                </a:cubicBezTo>
                <a:lnTo>
                  <a:pt x="29230" y="14915"/>
                </a:lnTo>
                <a:close/>
                <a:moveTo>
                  <a:pt x="3296" y="109830"/>
                </a:moveTo>
                <a:lnTo>
                  <a:pt x="3296" y="109830"/>
                </a:lnTo>
                <a:cubicBezTo>
                  <a:pt x="3296" y="109830"/>
                  <a:pt x="0" y="109830"/>
                  <a:pt x="0" y="114576"/>
                </a:cubicBezTo>
                <a:cubicBezTo>
                  <a:pt x="0" y="119661"/>
                  <a:pt x="3296" y="119661"/>
                  <a:pt x="3296" y="119661"/>
                </a:cubicBezTo>
                <a:cubicBezTo>
                  <a:pt x="6593" y="119661"/>
                  <a:pt x="9890" y="119661"/>
                  <a:pt x="9890" y="114576"/>
                </a:cubicBezTo>
                <a:cubicBezTo>
                  <a:pt x="9890" y="109830"/>
                  <a:pt x="6593" y="109830"/>
                  <a:pt x="3296" y="109830"/>
                </a:cubicBezTo>
                <a:close/>
                <a:moveTo>
                  <a:pt x="3296" y="54915"/>
                </a:moveTo>
                <a:lnTo>
                  <a:pt x="3296" y="54915"/>
                </a:lnTo>
                <a:lnTo>
                  <a:pt x="0" y="59661"/>
                </a:lnTo>
                <a:cubicBezTo>
                  <a:pt x="0" y="64745"/>
                  <a:pt x="3296" y="69830"/>
                  <a:pt x="3296" y="69830"/>
                </a:cubicBezTo>
                <a:cubicBezTo>
                  <a:pt x="6593" y="69830"/>
                  <a:pt x="9890" y="64745"/>
                  <a:pt x="9890" y="59661"/>
                </a:cubicBezTo>
                <a:cubicBezTo>
                  <a:pt x="9890" y="59661"/>
                  <a:pt x="6593" y="54915"/>
                  <a:pt x="3296" y="54915"/>
                </a:cubicBezTo>
                <a:close/>
                <a:moveTo>
                  <a:pt x="116483" y="109830"/>
                </a:moveTo>
                <a:lnTo>
                  <a:pt x="116483" y="109830"/>
                </a:lnTo>
                <a:cubicBezTo>
                  <a:pt x="29230" y="109830"/>
                  <a:pt x="29230" y="109830"/>
                  <a:pt x="29230" y="109830"/>
                </a:cubicBezTo>
                <a:cubicBezTo>
                  <a:pt x="29230" y="109830"/>
                  <a:pt x="25934" y="109830"/>
                  <a:pt x="25934" y="114576"/>
                </a:cubicBezTo>
                <a:cubicBezTo>
                  <a:pt x="25934" y="119661"/>
                  <a:pt x="29230" y="119661"/>
                  <a:pt x="29230" y="119661"/>
                </a:cubicBezTo>
                <a:cubicBezTo>
                  <a:pt x="116483" y="119661"/>
                  <a:pt x="116483" y="119661"/>
                  <a:pt x="116483" y="119661"/>
                </a:cubicBezTo>
                <a:cubicBezTo>
                  <a:pt x="119780" y="119661"/>
                  <a:pt x="119780" y="119661"/>
                  <a:pt x="119780" y="114576"/>
                </a:cubicBezTo>
                <a:cubicBezTo>
                  <a:pt x="119780" y="109830"/>
                  <a:pt x="119780" y="109830"/>
                  <a:pt x="116483" y="109830"/>
                </a:cubicBezTo>
                <a:close/>
                <a:moveTo>
                  <a:pt x="116483" y="54915"/>
                </a:moveTo>
                <a:lnTo>
                  <a:pt x="116483" y="54915"/>
                </a:lnTo>
                <a:cubicBezTo>
                  <a:pt x="29230" y="54915"/>
                  <a:pt x="29230" y="54915"/>
                  <a:pt x="29230" y="54915"/>
                </a:cubicBezTo>
                <a:lnTo>
                  <a:pt x="25934" y="59661"/>
                </a:lnTo>
                <a:cubicBezTo>
                  <a:pt x="25934" y="64745"/>
                  <a:pt x="29230" y="69830"/>
                  <a:pt x="29230" y="69830"/>
                </a:cubicBezTo>
                <a:cubicBezTo>
                  <a:pt x="116483" y="69830"/>
                  <a:pt x="116483" y="69830"/>
                  <a:pt x="116483" y="69830"/>
                </a:cubicBezTo>
                <a:cubicBezTo>
                  <a:pt x="119780" y="69830"/>
                  <a:pt x="119780" y="64745"/>
                  <a:pt x="119780" y="59661"/>
                </a:cubicBezTo>
                <a:cubicBezTo>
                  <a:pt x="119780" y="59661"/>
                  <a:pt x="119780" y="54915"/>
                  <a:pt x="116483" y="54915"/>
                </a:cubicBezTo>
                <a:close/>
                <a:moveTo>
                  <a:pt x="3296" y="0"/>
                </a:moveTo>
                <a:lnTo>
                  <a:pt x="3296" y="0"/>
                </a:lnTo>
                <a:cubicBezTo>
                  <a:pt x="3296" y="0"/>
                  <a:pt x="0" y="5084"/>
                  <a:pt x="0" y="9830"/>
                </a:cubicBezTo>
                <a:lnTo>
                  <a:pt x="3296" y="14915"/>
                </a:lnTo>
                <a:cubicBezTo>
                  <a:pt x="6593" y="14915"/>
                  <a:pt x="9890" y="9830"/>
                  <a:pt x="9890" y="9830"/>
                </a:cubicBezTo>
                <a:cubicBezTo>
                  <a:pt x="9890" y="5084"/>
                  <a:pt x="6593" y="0"/>
                  <a:pt x="3296" y="0"/>
                </a:cubicBezTo>
                <a:close/>
              </a:path>
            </a:pathLst>
          </a:custGeom>
          <a:solidFill>
            <a:schemeClr val="bg1"/>
          </a:solidFill>
          <a:ln>
            <a:noFill/>
          </a:ln>
        </p:spPr>
        <p:txBody>
          <a:bodyPr lIns="91426" tIns="45700" rIns="91426" bIns="45700" anchor="ctr" anchorCtr="0">
            <a:noAutofit/>
          </a:bodyPr>
          <a:lstStyle/>
          <a:p>
            <a:endParaRPr sz="7200" dirty="0">
              <a:solidFill>
                <a:schemeClr val="bg1"/>
              </a:solidFill>
              <a:latin typeface="Roboto"/>
              <a:ea typeface="Roboto"/>
              <a:cs typeface="Roboto"/>
              <a:sym typeface="Roboto"/>
            </a:endParaRPr>
          </a:p>
        </p:txBody>
      </p:sp>
      <p:sp>
        <p:nvSpPr>
          <p:cNvPr id="16" name="Shape 4688">
            <a:extLst>
              <a:ext uri="{FF2B5EF4-FFF2-40B4-BE49-F238E27FC236}">
                <a16:creationId xmlns:a16="http://schemas.microsoft.com/office/drawing/2014/main" id="{8AC015F1-A937-4979-F9BA-9588E00CBA35}"/>
              </a:ext>
            </a:extLst>
          </p:cNvPr>
          <p:cNvSpPr/>
          <p:nvPr/>
        </p:nvSpPr>
        <p:spPr>
          <a:xfrm>
            <a:off x="2099306" y="5337262"/>
            <a:ext cx="675519" cy="829048"/>
          </a:xfrm>
          <a:custGeom>
            <a:avLst/>
            <a:gdLst/>
            <a:ahLst/>
            <a:cxnLst/>
            <a:rect l="0" t="0" r="0" b="0"/>
            <a:pathLst>
              <a:path w="120000" h="120000" extrusionOk="0">
                <a:moveTo>
                  <a:pt x="65116" y="0"/>
                </a:moveTo>
                <a:lnTo>
                  <a:pt x="65116" y="0"/>
                </a:lnTo>
                <a:cubicBezTo>
                  <a:pt x="54883" y="0"/>
                  <a:pt x="54883" y="0"/>
                  <a:pt x="54883" y="0"/>
                </a:cubicBezTo>
                <a:cubicBezTo>
                  <a:pt x="51395" y="0"/>
                  <a:pt x="47906" y="5678"/>
                  <a:pt x="47906" y="8328"/>
                </a:cubicBezTo>
                <a:cubicBezTo>
                  <a:pt x="47906" y="111482"/>
                  <a:pt x="47906" y="111482"/>
                  <a:pt x="47906" y="111482"/>
                </a:cubicBezTo>
                <a:cubicBezTo>
                  <a:pt x="47906" y="117160"/>
                  <a:pt x="51395" y="119810"/>
                  <a:pt x="54883" y="119810"/>
                </a:cubicBezTo>
                <a:cubicBezTo>
                  <a:pt x="65116" y="119810"/>
                  <a:pt x="65116" y="119810"/>
                  <a:pt x="65116" y="119810"/>
                </a:cubicBezTo>
                <a:cubicBezTo>
                  <a:pt x="68604" y="119810"/>
                  <a:pt x="75348" y="117160"/>
                  <a:pt x="75348" y="111482"/>
                </a:cubicBezTo>
                <a:cubicBezTo>
                  <a:pt x="75348" y="8328"/>
                  <a:pt x="75348" y="8328"/>
                  <a:pt x="75348" y="8328"/>
                </a:cubicBezTo>
                <a:cubicBezTo>
                  <a:pt x="75348" y="5678"/>
                  <a:pt x="68604" y="0"/>
                  <a:pt x="65116" y="0"/>
                </a:cubicBezTo>
                <a:close/>
                <a:moveTo>
                  <a:pt x="65116" y="108643"/>
                </a:moveTo>
                <a:lnTo>
                  <a:pt x="65116" y="108643"/>
                </a:lnTo>
                <a:cubicBezTo>
                  <a:pt x="65116" y="111482"/>
                  <a:pt x="61627" y="111482"/>
                  <a:pt x="61627" y="111482"/>
                </a:cubicBezTo>
                <a:cubicBezTo>
                  <a:pt x="58372" y="111482"/>
                  <a:pt x="54883" y="111482"/>
                  <a:pt x="54883" y="108643"/>
                </a:cubicBezTo>
                <a:cubicBezTo>
                  <a:pt x="54883" y="11167"/>
                  <a:pt x="54883" y="11167"/>
                  <a:pt x="54883" y="11167"/>
                </a:cubicBezTo>
                <a:cubicBezTo>
                  <a:pt x="54883" y="11167"/>
                  <a:pt x="58372" y="8328"/>
                  <a:pt x="61627" y="8328"/>
                </a:cubicBezTo>
                <a:lnTo>
                  <a:pt x="65116" y="11167"/>
                </a:lnTo>
                <a:lnTo>
                  <a:pt x="65116" y="108643"/>
                </a:lnTo>
                <a:close/>
                <a:moveTo>
                  <a:pt x="20697" y="33501"/>
                </a:moveTo>
                <a:lnTo>
                  <a:pt x="20697" y="33501"/>
                </a:lnTo>
                <a:cubicBezTo>
                  <a:pt x="10232" y="33501"/>
                  <a:pt x="10232" y="33501"/>
                  <a:pt x="10232" y="33501"/>
                </a:cubicBezTo>
                <a:cubicBezTo>
                  <a:pt x="6976" y="33501"/>
                  <a:pt x="0" y="38990"/>
                  <a:pt x="0" y="41829"/>
                </a:cubicBezTo>
                <a:cubicBezTo>
                  <a:pt x="0" y="111482"/>
                  <a:pt x="0" y="111482"/>
                  <a:pt x="0" y="111482"/>
                </a:cubicBezTo>
                <a:cubicBezTo>
                  <a:pt x="0" y="117160"/>
                  <a:pt x="6976" y="119810"/>
                  <a:pt x="10232" y="119810"/>
                </a:cubicBezTo>
                <a:cubicBezTo>
                  <a:pt x="20697" y="119810"/>
                  <a:pt x="20697" y="119810"/>
                  <a:pt x="20697" y="119810"/>
                </a:cubicBezTo>
                <a:cubicBezTo>
                  <a:pt x="23953" y="119810"/>
                  <a:pt x="27441" y="117160"/>
                  <a:pt x="27441" y="111482"/>
                </a:cubicBezTo>
                <a:cubicBezTo>
                  <a:pt x="27441" y="41829"/>
                  <a:pt x="27441" y="41829"/>
                  <a:pt x="27441" y="41829"/>
                </a:cubicBezTo>
                <a:cubicBezTo>
                  <a:pt x="27441" y="38990"/>
                  <a:pt x="23953" y="33501"/>
                  <a:pt x="20697" y="33501"/>
                </a:cubicBezTo>
                <a:close/>
                <a:moveTo>
                  <a:pt x="20697" y="108643"/>
                </a:moveTo>
                <a:lnTo>
                  <a:pt x="20697" y="108643"/>
                </a:lnTo>
                <a:cubicBezTo>
                  <a:pt x="20697" y="111482"/>
                  <a:pt x="17209" y="111482"/>
                  <a:pt x="13720" y="111482"/>
                </a:cubicBezTo>
                <a:cubicBezTo>
                  <a:pt x="13720" y="111482"/>
                  <a:pt x="10232" y="111482"/>
                  <a:pt x="10232" y="108643"/>
                </a:cubicBezTo>
                <a:cubicBezTo>
                  <a:pt x="10232" y="44668"/>
                  <a:pt x="10232" y="44668"/>
                  <a:pt x="10232" y="44668"/>
                </a:cubicBezTo>
                <a:lnTo>
                  <a:pt x="13720" y="41829"/>
                </a:lnTo>
                <a:cubicBezTo>
                  <a:pt x="17209" y="41829"/>
                  <a:pt x="20697" y="44668"/>
                  <a:pt x="20697" y="44668"/>
                </a:cubicBezTo>
                <a:lnTo>
                  <a:pt x="20697" y="108643"/>
                </a:lnTo>
                <a:close/>
                <a:moveTo>
                  <a:pt x="109534" y="61324"/>
                </a:moveTo>
                <a:lnTo>
                  <a:pt x="109534" y="61324"/>
                </a:lnTo>
                <a:cubicBezTo>
                  <a:pt x="102790" y="61324"/>
                  <a:pt x="102790" y="61324"/>
                  <a:pt x="102790" y="61324"/>
                </a:cubicBezTo>
                <a:cubicBezTo>
                  <a:pt x="95813" y="61324"/>
                  <a:pt x="92558" y="64164"/>
                  <a:pt x="92558" y="66813"/>
                </a:cubicBezTo>
                <a:cubicBezTo>
                  <a:pt x="92558" y="111482"/>
                  <a:pt x="92558" y="111482"/>
                  <a:pt x="92558" y="111482"/>
                </a:cubicBezTo>
                <a:cubicBezTo>
                  <a:pt x="92558" y="117160"/>
                  <a:pt x="95813" y="119810"/>
                  <a:pt x="102790" y="119810"/>
                </a:cubicBezTo>
                <a:cubicBezTo>
                  <a:pt x="109534" y="119810"/>
                  <a:pt x="109534" y="119810"/>
                  <a:pt x="109534" y="119810"/>
                </a:cubicBezTo>
                <a:cubicBezTo>
                  <a:pt x="116511" y="119810"/>
                  <a:pt x="119767" y="117160"/>
                  <a:pt x="119767" y="111482"/>
                </a:cubicBezTo>
                <a:cubicBezTo>
                  <a:pt x="119767" y="66813"/>
                  <a:pt x="119767" y="66813"/>
                  <a:pt x="119767" y="66813"/>
                </a:cubicBezTo>
                <a:cubicBezTo>
                  <a:pt x="119767" y="64164"/>
                  <a:pt x="116511" y="61324"/>
                  <a:pt x="109534" y="61324"/>
                </a:cubicBezTo>
                <a:close/>
                <a:moveTo>
                  <a:pt x="109534" y="108643"/>
                </a:moveTo>
                <a:lnTo>
                  <a:pt x="109534" y="108643"/>
                </a:lnTo>
                <a:cubicBezTo>
                  <a:pt x="109534" y="111482"/>
                  <a:pt x="109534" y="111482"/>
                  <a:pt x="106279" y="111482"/>
                </a:cubicBezTo>
                <a:cubicBezTo>
                  <a:pt x="102790" y="111482"/>
                  <a:pt x="102790" y="111482"/>
                  <a:pt x="102790" y="108643"/>
                </a:cubicBezTo>
                <a:cubicBezTo>
                  <a:pt x="102790" y="72492"/>
                  <a:pt x="102790" y="72492"/>
                  <a:pt x="102790" y="72492"/>
                </a:cubicBezTo>
                <a:cubicBezTo>
                  <a:pt x="102790" y="69652"/>
                  <a:pt x="102790" y="66813"/>
                  <a:pt x="106279" y="66813"/>
                </a:cubicBezTo>
                <a:cubicBezTo>
                  <a:pt x="109534" y="66813"/>
                  <a:pt x="109534" y="69652"/>
                  <a:pt x="109534" y="72492"/>
                </a:cubicBezTo>
                <a:lnTo>
                  <a:pt x="109534" y="108643"/>
                </a:lnTo>
                <a:close/>
              </a:path>
            </a:pathLst>
          </a:custGeom>
          <a:solidFill>
            <a:schemeClr val="bg1"/>
          </a:solidFill>
          <a:ln>
            <a:noFill/>
          </a:ln>
        </p:spPr>
        <p:txBody>
          <a:bodyPr lIns="91426" tIns="45700" rIns="91426" bIns="45700" anchor="ctr" anchorCtr="0">
            <a:noAutofit/>
          </a:bodyPr>
          <a:lstStyle/>
          <a:p>
            <a:endParaRPr sz="7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90415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2C7AB1-FC65-2A3B-586C-83EE7EF8EDA4}"/>
              </a:ext>
            </a:extLst>
          </p:cNvPr>
          <p:cNvSpPr txBox="1"/>
          <p:nvPr/>
        </p:nvSpPr>
        <p:spPr>
          <a:xfrm>
            <a:off x="184228" y="97900"/>
            <a:ext cx="2838671" cy="584775"/>
          </a:xfrm>
          <a:prstGeom prst="rect">
            <a:avLst/>
          </a:prstGeom>
          <a:noFill/>
        </p:spPr>
        <p:txBody>
          <a:bodyPr wrap="square" rtlCol="0">
            <a:spAutoFit/>
          </a:bodyPr>
          <a:lstStyle/>
          <a:p>
            <a:r>
              <a:rPr lang="en-US" sz="3200">
                <a:solidFill>
                  <a:srgbClr val="00CED1"/>
                </a:solidFill>
                <a:latin typeface="Code Next-Trial SemiBold"/>
              </a:rPr>
              <a:t>tasktenders</a:t>
            </a:r>
            <a:endParaRPr lang="en-US" dirty="0">
              <a:solidFill>
                <a:srgbClr val="00CED1"/>
              </a:solidFill>
              <a:latin typeface="Code Next-Trial SemiBold"/>
            </a:endParaRPr>
          </a:p>
        </p:txBody>
      </p:sp>
      <p:sp>
        <p:nvSpPr>
          <p:cNvPr id="12" name="TextBox 11">
            <a:extLst>
              <a:ext uri="{FF2B5EF4-FFF2-40B4-BE49-F238E27FC236}">
                <a16:creationId xmlns:a16="http://schemas.microsoft.com/office/drawing/2014/main" id="{570D48B7-914D-AD22-7FC4-29A23043C952}"/>
              </a:ext>
            </a:extLst>
          </p:cNvPr>
          <p:cNvSpPr txBox="1"/>
          <p:nvPr/>
        </p:nvSpPr>
        <p:spPr>
          <a:xfrm>
            <a:off x="1143001" y="1712566"/>
            <a:ext cx="4686300" cy="859723"/>
          </a:xfrm>
          <a:prstGeom prst="rect">
            <a:avLst/>
          </a:prstGeom>
          <a:noFill/>
        </p:spPr>
        <p:txBody>
          <a:bodyPr wrap="square" rtlCol="0">
            <a:spAutoFit/>
          </a:bodyPr>
          <a:lstStyle/>
          <a:p>
            <a:pPr algn="ctr">
              <a:lnSpc>
                <a:spcPct val="120000"/>
              </a:lnSpc>
            </a:pPr>
            <a:r>
              <a:rPr lang="en-US" sz="4400" b="1" spc="170" dirty="0">
                <a:solidFill>
                  <a:srgbClr val="00CED1"/>
                </a:solidFill>
                <a:latin typeface="Poppins" panose="00000500000000000000" pitchFamily="2" charset="0"/>
                <a:cs typeface="Poppins" panose="00000500000000000000" pitchFamily="2" charset="0"/>
              </a:rPr>
              <a:t>User’s </a:t>
            </a:r>
            <a:r>
              <a:rPr lang="en-US" sz="4400" b="1" spc="170" dirty="0">
                <a:latin typeface="Poppins" panose="00000500000000000000" pitchFamily="2" charset="0"/>
                <a:cs typeface="Poppins" panose="00000500000000000000" pitchFamily="2" charset="0"/>
              </a:rPr>
              <a:t>Screens</a:t>
            </a:r>
          </a:p>
        </p:txBody>
      </p:sp>
      <p:pic>
        <p:nvPicPr>
          <p:cNvPr id="16" name="Picture 4" descr="A screenshot of a cell phone&#10;&#10;Description automatically generated">
            <a:extLst>
              <a:ext uri="{FF2B5EF4-FFF2-40B4-BE49-F238E27FC236}">
                <a16:creationId xmlns:a16="http://schemas.microsoft.com/office/drawing/2014/main" id="{1B392EEE-FFE1-56C8-0702-5D9D735F6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625" y="1543500"/>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 descr="A screenshot of a cell phone&#10;&#10;Description automatically generated">
            <a:extLst>
              <a:ext uri="{FF2B5EF4-FFF2-40B4-BE49-F238E27FC236}">
                <a16:creationId xmlns:a16="http://schemas.microsoft.com/office/drawing/2014/main" id="{B2E147F4-C956-0E86-4F32-04B495123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6908" y="1543500"/>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descr="A screenshot of a cell phone&#10;&#10;Description automatically generated">
            <a:extLst>
              <a:ext uri="{FF2B5EF4-FFF2-40B4-BE49-F238E27FC236}">
                <a16:creationId xmlns:a16="http://schemas.microsoft.com/office/drawing/2014/main" id="{57B3FDB0-1CFB-3B25-502C-08DD125D3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766" y="1543500"/>
            <a:ext cx="3657143" cy="720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9F21EC-6F8E-29D8-60F7-6F91EB10CCAD}"/>
              </a:ext>
            </a:extLst>
          </p:cNvPr>
          <p:cNvSpPr txBox="1"/>
          <p:nvPr/>
        </p:nvSpPr>
        <p:spPr>
          <a:xfrm>
            <a:off x="6902331" y="8743500"/>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Home Tab</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5C0C4153-67CF-C4A4-1205-A4A2699C72E9}"/>
              </a:ext>
            </a:extLst>
          </p:cNvPr>
          <p:cNvSpPr txBox="1"/>
          <p:nvPr/>
        </p:nvSpPr>
        <p:spPr>
          <a:xfrm>
            <a:off x="10559472" y="1032591"/>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Inbox Tab</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23" name="TextBox 22">
            <a:extLst>
              <a:ext uri="{FF2B5EF4-FFF2-40B4-BE49-F238E27FC236}">
                <a16:creationId xmlns:a16="http://schemas.microsoft.com/office/drawing/2014/main" id="{52492A7B-F85C-318F-24A1-B51C3E102784}"/>
              </a:ext>
            </a:extLst>
          </p:cNvPr>
          <p:cNvSpPr txBox="1"/>
          <p:nvPr/>
        </p:nvSpPr>
        <p:spPr>
          <a:xfrm>
            <a:off x="14216615" y="8743499"/>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Search Tab</a:t>
            </a:r>
          </a:p>
        </p:txBody>
      </p:sp>
    </p:spTree>
    <p:extLst>
      <p:ext uri="{BB962C8B-B14F-4D97-AF65-F5344CB8AC3E}">
        <p14:creationId xmlns:p14="http://schemas.microsoft.com/office/powerpoint/2010/main" val="85587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2C7AB1-FC65-2A3B-586C-83EE7EF8EDA4}"/>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2" name="TextBox 11">
            <a:extLst>
              <a:ext uri="{FF2B5EF4-FFF2-40B4-BE49-F238E27FC236}">
                <a16:creationId xmlns:a16="http://schemas.microsoft.com/office/drawing/2014/main" id="{570D48B7-914D-AD22-7FC4-29A23043C952}"/>
              </a:ext>
            </a:extLst>
          </p:cNvPr>
          <p:cNvSpPr txBox="1"/>
          <p:nvPr/>
        </p:nvSpPr>
        <p:spPr>
          <a:xfrm>
            <a:off x="1143000" y="1712566"/>
            <a:ext cx="5613399"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User’s </a:t>
            </a:r>
            <a:r>
              <a:rPr lang="en-US" sz="4400" b="1" spc="170" dirty="0">
                <a:latin typeface="Poppins" panose="00000500000000000000" pitchFamily="2" charset="0"/>
                <a:cs typeface="Poppins" panose="00000500000000000000" pitchFamily="2" charset="0"/>
              </a:rPr>
              <a:t>Screens</a:t>
            </a:r>
          </a:p>
        </p:txBody>
      </p:sp>
      <p:pic>
        <p:nvPicPr>
          <p:cNvPr id="14" name="Picture 10" descr="A screenshot of a phone&#10;&#10;Description automatically generated">
            <a:extLst>
              <a:ext uri="{FF2B5EF4-FFF2-40B4-BE49-F238E27FC236}">
                <a16:creationId xmlns:a16="http://schemas.microsoft.com/office/drawing/2014/main" id="{8E68DC54-FFC5-775E-FC17-BD0B540505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71900" y="1306719"/>
            <a:ext cx="3807478" cy="75024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descr="A screenshot of a phone&#10;&#10;Description automatically generated">
            <a:extLst>
              <a:ext uri="{FF2B5EF4-FFF2-40B4-BE49-F238E27FC236}">
                <a16:creationId xmlns:a16="http://schemas.microsoft.com/office/drawing/2014/main" id="{77BDA5B7-AD93-BCA6-9278-6CE1584DFB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52390" y="1306718"/>
            <a:ext cx="3807478" cy="75024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8A313D-8AFD-809D-0851-4B0B433AA24B}"/>
              </a:ext>
            </a:extLst>
          </p:cNvPr>
          <p:cNvSpPr txBox="1"/>
          <p:nvPr/>
        </p:nvSpPr>
        <p:spPr>
          <a:xfrm>
            <a:off x="8646774" y="8809145"/>
            <a:ext cx="2857729" cy="954107"/>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Manage Orders</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6893E505-D31F-26F4-157E-DA21AD4A450B}"/>
              </a:ext>
            </a:extLst>
          </p:cNvPr>
          <p:cNvSpPr txBox="1"/>
          <p:nvPr/>
        </p:nvSpPr>
        <p:spPr>
          <a:xfrm>
            <a:off x="12727265" y="682675"/>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Profile</a:t>
            </a:r>
            <a:endParaRPr lang="en-US" sz="5400" b="1" spc="170" dirty="0">
              <a:solidFill>
                <a:srgbClr val="00CED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08743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2C7AB1-FC65-2A3B-586C-83EE7EF8EDA4}"/>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2" name="TextBox 11">
            <a:extLst>
              <a:ext uri="{FF2B5EF4-FFF2-40B4-BE49-F238E27FC236}">
                <a16:creationId xmlns:a16="http://schemas.microsoft.com/office/drawing/2014/main" id="{570D48B7-914D-AD22-7FC4-29A23043C952}"/>
              </a:ext>
            </a:extLst>
          </p:cNvPr>
          <p:cNvSpPr txBox="1"/>
          <p:nvPr/>
        </p:nvSpPr>
        <p:spPr>
          <a:xfrm>
            <a:off x="1143001" y="1712566"/>
            <a:ext cx="4686300"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User’s </a:t>
            </a:r>
            <a:r>
              <a:rPr lang="en-US" sz="4400" b="1" spc="170" dirty="0">
                <a:latin typeface="Poppins" panose="00000500000000000000" pitchFamily="2" charset="0"/>
                <a:cs typeface="Poppins" panose="00000500000000000000" pitchFamily="2" charset="0"/>
              </a:rPr>
              <a:t>Screens</a:t>
            </a:r>
          </a:p>
        </p:txBody>
      </p:sp>
      <p:pic>
        <p:nvPicPr>
          <p:cNvPr id="3075" name="Picture 7" descr="A screen shot of a phone&#10;&#10;Description automatically generated">
            <a:extLst>
              <a:ext uri="{FF2B5EF4-FFF2-40B4-BE49-F238E27FC236}">
                <a16:creationId xmlns:a16="http://schemas.microsoft.com/office/drawing/2014/main" id="{C20134A4-A3BA-6B2A-3930-CAAC4182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031" y="1306719"/>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4" descr="A screenshot of a phone&#10;&#10;Description automatically generated">
            <a:extLst>
              <a:ext uri="{FF2B5EF4-FFF2-40B4-BE49-F238E27FC236}">
                <a16:creationId xmlns:a16="http://schemas.microsoft.com/office/drawing/2014/main" id="{B71C1E88-B64F-7E69-FF59-3E6AB3D7C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174" y="1306719"/>
            <a:ext cx="3657143" cy="72000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6" descr="A cell phone with a chat screen&#10;&#10;Description automatically generated">
            <a:extLst>
              <a:ext uri="{FF2B5EF4-FFF2-40B4-BE49-F238E27FC236}">
                <a16:creationId xmlns:a16="http://schemas.microsoft.com/office/drawing/2014/main" id="{02343746-D359-23DA-F6DC-AB4FC6FF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7856" y="1305819"/>
            <a:ext cx="3657143" cy="72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564CA352-4B0D-984A-AEF1-167ED69D2DBB}"/>
              </a:ext>
            </a:extLst>
          </p:cNvPr>
          <p:cNvSpPr>
            <a:spLocks noChangeArrowheads="1"/>
          </p:cNvSpPr>
          <p:nvPr/>
        </p:nvSpPr>
        <p:spPr bwMode="auto">
          <a:xfrm>
            <a:off x="0" y="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152DED12-1B25-B726-89BF-90944715FFB3}"/>
              </a:ext>
            </a:extLst>
          </p:cNvPr>
          <p:cNvSpPr>
            <a:spLocks noChangeArrowheads="1"/>
          </p:cNvSpPr>
          <p:nvPr/>
        </p:nvSpPr>
        <p:spPr bwMode="auto">
          <a:xfrm>
            <a:off x="0" y="405765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B3CB3209-8480-49B7-EA7D-DD98822D421B}"/>
              </a:ext>
            </a:extLst>
          </p:cNvPr>
          <p:cNvSpPr>
            <a:spLocks noChangeArrowheads="1"/>
          </p:cNvSpPr>
          <p:nvPr/>
        </p:nvSpPr>
        <p:spPr bwMode="auto">
          <a:xfrm>
            <a:off x="0" y="1125855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7E711542-840B-E0F2-31E5-2457B0903E81}"/>
              </a:ext>
            </a:extLst>
          </p:cNvPr>
          <p:cNvSpPr txBox="1"/>
          <p:nvPr/>
        </p:nvSpPr>
        <p:spPr>
          <a:xfrm>
            <a:off x="6613737" y="682675"/>
            <a:ext cx="2857729" cy="510909"/>
          </a:xfrm>
          <a:prstGeom prst="rect">
            <a:avLst/>
          </a:prstGeom>
          <a:noFill/>
        </p:spPr>
        <p:txBody>
          <a:bodyPr wrap="square" rtlCol="0">
            <a:spAutoFit/>
          </a:bodyPr>
          <a:lstStyle/>
          <a:p>
            <a:pPr algn="ctr">
              <a:lnSpc>
                <a:spcPct val="120000"/>
              </a:lnSpc>
            </a:pPr>
            <a:r>
              <a:rPr lang="en-US" sz="2400" b="1" kern="1200" spc="170" dirty="0">
                <a:solidFill>
                  <a:srgbClr val="00CED1"/>
                </a:solidFill>
                <a:effectLst/>
                <a:latin typeface="Poppins" panose="00000500000000000000" pitchFamily="2" charset="0"/>
                <a:ea typeface="+mn-ea"/>
                <a:cs typeface="Poppins" panose="00000500000000000000" pitchFamily="2" charset="0"/>
              </a:rPr>
              <a:t>Service View</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0424D7C7-B913-FD01-55EA-DB689EBB4F33}"/>
              </a:ext>
            </a:extLst>
          </p:cNvPr>
          <p:cNvSpPr txBox="1"/>
          <p:nvPr/>
        </p:nvSpPr>
        <p:spPr>
          <a:xfrm>
            <a:off x="10270881" y="8460180"/>
            <a:ext cx="2857729" cy="954107"/>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View Job Bidding</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32B2F494-5648-CC79-B806-53412B0EDE88}"/>
              </a:ext>
            </a:extLst>
          </p:cNvPr>
          <p:cNvSpPr txBox="1"/>
          <p:nvPr/>
        </p:nvSpPr>
        <p:spPr>
          <a:xfrm>
            <a:off x="13887562" y="682675"/>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Per Job Chat</a:t>
            </a:r>
            <a:endParaRPr lang="en-US" sz="5400" b="1" spc="170" dirty="0">
              <a:solidFill>
                <a:srgbClr val="00CED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0152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2C7AB1-FC65-2A3B-586C-83EE7EF8EDA4}"/>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12" name="TextBox 11">
            <a:extLst>
              <a:ext uri="{FF2B5EF4-FFF2-40B4-BE49-F238E27FC236}">
                <a16:creationId xmlns:a16="http://schemas.microsoft.com/office/drawing/2014/main" id="{570D48B7-914D-AD22-7FC4-29A23043C952}"/>
              </a:ext>
            </a:extLst>
          </p:cNvPr>
          <p:cNvSpPr txBox="1"/>
          <p:nvPr/>
        </p:nvSpPr>
        <p:spPr>
          <a:xfrm>
            <a:off x="1143001" y="1712566"/>
            <a:ext cx="4686300" cy="167225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Freelancer’s </a:t>
            </a:r>
            <a:r>
              <a:rPr lang="en-US" sz="4400" b="1" spc="170" dirty="0">
                <a:latin typeface="Poppins" panose="00000500000000000000" pitchFamily="2" charset="0"/>
                <a:cs typeface="Poppins" panose="00000500000000000000" pitchFamily="2" charset="0"/>
              </a:rPr>
              <a:t>Screens</a:t>
            </a:r>
          </a:p>
        </p:txBody>
      </p:sp>
      <p:sp>
        <p:nvSpPr>
          <p:cNvPr id="2" name="Rectangle 4">
            <a:extLst>
              <a:ext uri="{FF2B5EF4-FFF2-40B4-BE49-F238E27FC236}">
                <a16:creationId xmlns:a16="http://schemas.microsoft.com/office/drawing/2014/main" id="{564CA352-4B0D-984A-AEF1-167ED69D2DBB}"/>
              </a:ext>
            </a:extLst>
          </p:cNvPr>
          <p:cNvSpPr>
            <a:spLocks noChangeArrowheads="1"/>
          </p:cNvSpPr>
          <p:nvPr/>
        </p:nvSpPr>
        <p:spPr bwMode="auto">
          <a:xfrm>
            <a:off x="0" y="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152DED12-1B25-B726-89BF-90944715FFB3}"/>
              </a:ext>
            </a:extLst>
          </p:cNvPr>
          <p:cNvSpPr>
            <a:spLocks noChangeArrowheads="1"/>
          </p:cNvSpPr>
          <p:nvPr/>
        </p:nvSpPr>
        <p:spPr bwMode="auto">
          <a:xfrm>
            <a:off x="0" y="405765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B3CB3209-8480-49B7-EA7D-DD98822D421B}"/>
              </a:ext>
            </a:extLst>
          </p:cNvPr>
          <p:cNvSpPr>
            <a:spLocks noChangeArrowheads="1"/>
          </p:cNvSpPr>
          <p:nvPr/>
        </p:nvSpPr>
        <p:spPr bwMode="auto">
          <a:xfrm>
            <a:off x="0" y="11258550"/>
            <a:ext cx="18288000" cy="72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7E711542-840B-E0F2-31E5-2457B0903E81}"/>
              </a:ext>
            </a:extLst>
          </p:cNvPr>
          <p:cNvSpPr txBox="1"/>
          <p:nvPr/>
        </p:nvSpPr>
        <p:spPr>
          <a:xfrm>
            <a:off x="6613737" y="682675"/>
            <a:ext cx="2857729" cy="510909"/>
          </a:xfrm>
          <a:prstGeom prst="rect">
            <a:avLst/>
          </a:prstGeom>
          <a:noFill/>
        </p:spPr>
        <p:txBody>
          <a:bodyPr wrap="square" rtlCol="0">
            <a:spAutoFit/>
          </a:bodyPr>
          <a:lstStyle/>
          <a:p>
            <a:pPr algn="ctr">
              <a:lnSpc>
                <a:spcPct val="120000"/>
              </a:lnSpc>
            </a:pPr>
            <a:r>
              <a:rPr lang="en-US" sz="2400" b="1" kern="1200" spc="170" dirty="0">
                <a:solidFill>
                  <a:srgbClr val="00CED1"/>
                </a:solidFill>
                <a:effectLst/>
                <a:latin typeface="Poppins" panose="00000500000000000000" pitchFamily="2" charset="0"/>
                <a:ea typeface="+mn-ea"/>
                <a:cs typeface="Poppins" panose="00000500000000000000" pitchFamily="2" charset="0"/>
              </a:rPr>
              <a:t>Home Screen</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0424D7C7-B913-FD01-55EA-DB689EBB4F33}"/>
              </a:ext>
            </a:extLst>
          </p:cNvPr>
          <p:cNvSpPr txBox="1"/>
          <p:nvPr/>
        </p:nvSpPr>
        <p:spPr>
          <a:xfrm>
            <a:off x="10270881" y="8460180"/>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View Job</a:t>
            </a:r>
            <a:endParaRPr lang="en-US" sz="5400" b="1" spc="170" dirty="0">
              <a:solidFill>
                <a:srgbClr val="00CED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32B2F494-5648-CC79-B806-53412B0EDE88}"/>
              </a:ext>
            </a:extLst>
          </p:cNvPr>
          <p:cNvSpPr txBox="1"/>
          <p:nvPr/>
        </p:nvSpPr>
        <p:spPr>
          <a:xfrm>
            <a:off x="13887562" y="682675"/>
            <a:ext cx="2857729" cy="510909"/>
          </a:xfrm>
          <a:prstGeom prst="rect">
            <a:avLst/>
          </a:prstGeom>
          <a:noFill/>
        </p:spPr>
        <p:txBody>
          <a:bodyPr wrap="square" rtlCol="0">
            <a:spAutoFit/>
          </a:bodyPr>
          <a:lstStyle/>
          <a:p>
            <a:pPr algn="ctr">
              <a:lnSpc>
                <a:spcPct val="120000"/>
              </a:lnSpc>
            </a:pPr>
            <a:r>
              <a:rPr lang="en-US" sz="2400" b="1" spc="170" dirty="0">
                <a:solidFill>
                  <a:srgbClr val="00CED1"/>
                </a:solidFill>
                <a:latin typeface="Poppins" panose="00000500000000000000" pitchFamily="2" charset="0"/>
                <a:cs typeface="Poppins" panose="00000500000000000000" pitchFamily="2" charset="0"/>
              </a:rPr>
              <a:t>Place a bid</a:t>
            </a:r>
            <a:endParaRPr lang="en-US" sz="5400" b="1" spc="170" dirty="0">
              <a:solidFill>
                <a:srgbClr val="00CED1"/>
              </a:solidFill>
              <a:latin typeface="Poppins" panose="00000500000000000000" pitchFamily="2" charset="0"/>
              <a:cs typeface="Poppins" panose="000005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053D240D-DF82-2500-64A7-145E050168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506" y="1305819"/>
            <a:ext cx="3653978" cy="7200000"/>
          </a:xfrm>
          <a:prstGeom prst="rect">
            <a:avLst/>
          </a:prstGeom>
          <a:noFill/>
          <a:ln>
            <a:noFill/>
          </a:ln>
        </p:spPr>
      </p:pic>
      <p:pic>
        <p:nvPicPr>
          <p:cNvPr id="10" name="Picture 9" descr="A screenshot of a phone&#10;&#10;Description automatically generated">
            <a:extLst>
              <a:ext uri="{FF2B5EF4-FFF2-40B4-BE49-F238E27FC236}">
                <a16:creationId xmlns:a16="http://schemas.microsoft.com/office/drawing/2014/main" id="{EF179E57-0483-00C3-912C-939D8658866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9794" y="1305819"/>
            <a:ext cx="3653978" cy="7200000"/>
          </a:xfrm>
          <a:prstGeom prst="rect">
            <a:avLst/>
          </a:prstGeom>
          <a:noFill/>
          <a:ln>
            <a:noFill/>
          </a:ln>
        </p:spPr>
      </p:pic>
      <p:pic>
        <p:nvPicPr>
          <p:cNvPr id="11" name="Picture 10">
            <a:extLst>
              <a:ext uri="{FF2B5EF4-FFF2-40B4-BE49-F238E27FC236}">
                <a16:creationId xmlns:a16="http://schemas.microsoft.com/office/drawing/2014/main" id="{A9934906-0F2B-7CF9-B50E-E2C3CDD36DA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23082" y="1305819"/>
            <a:ext cx="3653978" cy="7200000"/>
          </a:xfrm>
          <a:prstGeom prst="rect">
            <a:avLst/>
          </a:prstGeom>
          <a:noFill/>
          <a:ln>
            <a:noFill/>
          </a:ln>
        </p:spPr>
      </p:pic>
    </p:spTree>
    <p:extLst>
      <p:ext uri="{BB962C8B-B14F-4D97-AF65-F5344CB8AC3E}">
        <p14:creationId xmlns:p14="http://schemas.microsoft.com/office/powerpoint/2010/main" val="255914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8DBAFB4-A4DA-770A-03FB-436E022C6AD2}"/>
              </a:ext>
            </a:extLst>
          </p:cNvPr>
          <p:cNvSpPr/>
          <p:nvPr/>
        </p:nvSpPr>
        <p:spPr>
          <a:xfrm>
            <a:off x="3788658" y="3604740"/>
            <a:ext cx="3077519" cy="3077520"/>
          </a:xfrm>
          <a:prstGeom prst="roundRect">
            <a:avLst>
              <a:gd name="adj" fmla="val 6763"/>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ndParaRPr>
          </a:p>
        </p:txBody>
      </p:sp>
      <p:grpSp>
        <p:nvGrpSpPr>
          <p:cNvPr id="2" name="Group 1">
            <a:extLst>
              <a:ext uri="{FF2B5EF4-FFF2-40B4-BE49-F238E27FC236}">
                <a16:creationId xmlns:a16="http://schemas.microsoft.com/office/drawing/2014/main" id="{7C5FB36A-8B58-0EE2-D02E-1D2869FD8FCF}"/>
              </a:ext>
            </a:extLst>
          </p:cNvPr>
          <p:cNvGrpSpPr/>
          <p:nvPr/>
        </p:nvGrpSpPr>
        <p:grpSpPr>
          <a:xfrm>
            <a:off x="7349008" y="4027809"/>
            <a:ext cx="7664164" cy="1815882"/>
            <a:chOff x="5840360" y="3466118"/>
            <a:chExt cx="8825554" cy="1815882"/>
          </a:xfrm>
        </p:grpSpPr>
        <p:sp>
          <p:nvSpPr>
            <p:cNvPr id="3" name="TextBox 2">
              <a:extLst>
                <a:ext uri="{FF2B5EF4-FFF2-40B4-BE49-F238E27FC236}">
                  <a16:creationId xmlns:a16="http://schemas.microsoft.com/office/drawing/2014/main" id="{BC52E9F0-ECFD-3AE2-FC79-F29E9FD80D56}"/>
                </a:ext>
              </a:extLst>
            </p:cNvPr>
            <p:cNvSpPr txBox="1"/>
            <p:nvPr/>
          </p:nvSpPr>
          <p:spPr>
            <a:xfrm>
              <a:off x="5840361" y="3466118"/>
              <a:ext cx="8825553" cy="1446550"/>
            </a:xfrm>
            <a:prstGeom prst="rect">
              <a:avLst/>
            </a:prstGeom>
            <a:noFill/>
          </p:spPr>
          <p:txBody>
            <a:bodyPr wrap="square" rtlCol="0">
              <a:spAutoFit/>
            </a:bodyPr>
            <a:lstStyle/>
            <a:p>
              <a:r>
                <a:rPr lang="en-US" sz="8800" b="1" spc="600">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rPr>
                <a:t>THANK YOU</a:t>
              </a:r>
            </a:p>
          </p:txBody>
        </p:sp>
        <p:sp>
          <p:nvSpPr>
            <p:cNvPr id="4" name="TextBox 3">
              <a:extLst>
                <a:ext uri="{FF2B5EF4-FFF2-40B4-BE49-F238E27FC236}">
                  <a16:creationId xmlns:a16="http://schemas.microsoft.com/office/drawing/2014/main" id="{8D97892D-6433-DABF-2208-88BFF9B3398A}"/>
                </a:ext>
              </a:extLst>
            </p:cNvPr>
            <p:cNvSpPr txBox="1"/>
            <p:nvPr/>
          </p:nvSpPr>
          <p:spPr>
            <a:xfrm>
              <a:off x="5840360" y="4912668"/>
              <a:ext cx="8825553" cy="369332"/>
            </a:xfrm>
            <a:prstGeom prst="rect">
              <a:avLst/>
            </a:prstGeom>
            <a:noFill/>
          </p:spPr>
          <p:txBody>
            <a:bodyPr wrap="square" rtlCol="0">
              <a:spAutoFit/>
            </a:bodyPr>
            <a:lstStyle/>
            <a:p>
              <a:r>
                <a:rPr lang="en-US" spc="200" dirty="0">
                  <a:solidFill>
                    <a:srgbClr val="00CED1"/>
                  </a:solidFill>
                  <a:latin typeface="Poppins Medium" panose="00000600000000000000" pitchFamily="2" charset="0"/>
                  <a:cs typeface="Poppins Medium" panose="00000600000000000000" pitchFamily="2" charset="0"/>
                </a:rPr>
                <a:t>THANKS FOR LISTENING</a:t>
              </a:r>
            </a:p>
          </p:txBody>
        </p:sp>
      </p:grpSp>
      <p:sp>
        <p:nvSpPr>
          <p:cNvPr id="14" name="Freeform: Shape 13">
            <a:extLst>
              <a:ext uri="{FF2B5EF4-FFF2-40B4-BE49-F238E27FC236}">
                <a16:creationId xmlns:a16="http://schemas.microsoft.com/office/drawing/2014/main" id="{8C48AF86-A884-DC49-CF8D-0352FCD78C47}"/>
              </a:ext>
            </a:extLst>
          </p:cNvPr>
          <p:cNvSpPr/>
          <p:nvPr/>
        </p:nvSpPr>
        <p:spPr>
          <a:xfrm>
            <a:off x="4292133" y="4121838"/>
            <a:ext cx="2070568" cy="2043324"/>
          </a:xfrm>
          <a:custGeom>
            <a:avLst/>
            <a:gdLst>
              <a:gd name="connsiteX0" fmla="*/ 607104 w 1488386"/>
              <a:gd name="connsiteY0" fmla="*/ 313344 h 1468802"/>
              <a:gd name="connsiteX1" fmla="*/ 998784 w 1488386"/>
              <a:gd name="connsiteY1" fmla="*/ 565978 h 1468802"/>
              <a:gd name="connsiteX2" fmla="*/ 607104 w 1488386"/>
              <a:gd name="connsiteY2" fmla="*/ 818808 h 1468802"/>
              <a:gd name="connsiteX3" fmla="*/ 195840 w 1488386"/>
              <a:gd name="connsiteY3" fmla="*/ 215424 h 1468802"/>
              <a:gd name="connsiteX4" fmla="*/ 195840 w 1488386"/>
              <a:gd name="connsiteY4" fmla="*/ 920449 h 1468802"/>
              <a:gd name="connsiteX5" fmla="*/ 1292545 w 1488386"/>
              <a:gd name="connsiteY5" fmla="*/ 920449 h 1468802"/>
              <a:gd name="connsiteX6" fmla="*/ 1292545 w 1488386"/>
              <a:gd name="connsiteY6" fmla="*/ 215424 h 1468802"/>
              <a:gd name="connsiteX7" fmla="*/ 744193 w 1488386"/>
              <a:gd name="connsiteY7" fmla="*/ 0 h 1468802"/>
              <a:gd name="connsiteX8" fmla="*/ 783361 w 1488386"/>
              <a:gd name="connsiteY8" fmla="*/ 39168 h 1468802"/>
              <a:gd name="connsiteX9" fmla="*/ 783361 w 1488386"/>
              <a:gd name="connsiteY9" fmla="*/ 78336 h 1468802"/>
              <a:gd name="connsiteX10" fmla="*/ 1449218 w 1488386"/>
              <a:gd name="connsiteY10" fmla="*/ 78336 h 1468802"/>
              <a:gd name="connsiteX11" fmla="*/ 1488386 w 1488386"/>
              <a:gd name="connsiteY11" fmla="*/ 117504 h 1468802"/>
              <a:gd name="connsiteX12" fmla="*/ 1449218 w 1488386"/>
              <a:gd name="connsiteY12" fmla="*/ 156672 h 1468802"/>
              <a:gd name="connsiteX13" fmla="*/ 1410050 w 1488386"/>
              <a:gd name="connsiteY13" fmla="*/ 156672 h 1468802"/>
              <a:gd name="connsiteX14" fmla="*/ 1410050 w 1488386"/>
              <a:gd name="connsiteY14" fmla="*/ 959617 h 1468802"/>
              <a:gd name="connsiteX15" fmla="*/ 1449218 w 1488386"/>
              <a:gd name="connsiteY15" fmla="*/ 959617 h 1468802"/>
              <a:gd name="connsiteX16" fmla="*/ 1488386 w 1488386"/>
              <a:gd name="connsiteY16" fmla="*/ 998785 h 1468802"/>
              <a:gd name="connsiteX17" fmla="*/ 1449218 w 1488386"/>
              <a:gd name="connsiteY17" fmla="*/ 1037953 h 1468802"/>
              <a:gd name="connsiteX18" fmla="*/ 851122 w 1488386"/>
              <a:gd name="connsiteY18" fmla="*/ 1037953 h 1468802"/>
              <a:gd name="connsiteX19" fmla="*/ 1152128 w 1488386"/>
              <a:gd name="connsiteY19" fmla="*/ 1338960 h 1468802"/>
              <a:gd name="connsiteX20" fmla="*/ 1152128 w 1488386"/>
              <a:gd name="connsiteY20" fmla="*/ 1394382 h 1468802"/>
              <a:gd name="connsiteX21" fmla="*/ 1096705 w 1488386"/>
              <a:gd name="connsiteY21" fmla="*/ 1394382 h 1468802"/>
              <a:gd name="connsiteX22" fmla="*/ 783361 w 1488386"/>
              <a:gd name="connsiteY22" fmla="*/ 1081038 h 1468802"/>
              <a:gd name="connsiteX23" fmla="*/ 783361 w 1488386"/>
              <a:gd name="connsiteY23" fmla="*/ 1429634 h 1468802"/>
              <a:gd name="connsiteX24" fmla="*/ 744193 w 1488386"/>
              <a:gd name="connsiteY24" fmla="*/ 1468802 h 1468802"/>
              <a:gd name="connsiteX25" fmla="*/ 705025 w 1488386"/>
              <a:gd name="connsiteY25" fmla="*/ 1429634 h 1468802"/>
              <a:gd name="connsiteX26" fmla="*/ 705025 w 1488386"/>
              <a:gd name="connsiteY26" fmla="*/ 1081626 h 1468802"/>
              <a:gd name="connsiteX27" fmla="*/ 391680 w 1488386"/>
              <a:gd name="connsiteY27" fmla="*/ 1394970 h 1468802"/>
              <a:gd name="connsiteX28" fmla="*/ 335964 w 1488386"/>
              <a:gd name="connsiteY28" fmla="*/ 1395264 h 1468802"/>
              <a:gd name="connsiteX29" fmla="*/ 335670 w 1488386"/>
              <a:gd name="connsiteY29" fmla="*/ 1339547 h 1468802"/>
              <a:gd name="connsiteX30" fmla="*/ 637264 w 1488386"/>
              <a:gd name="connsiteY30" fmla="*/ 1037953 h 1468802"/>
              <a:gd name="connsiteX31" fmla="*/ 39168 w 1488386"/>
              <a:gd name="connsiteY31" fmla="*/ 1037953 h 1468802"/>
              <a:gd name="connsiteX32" fmla="*/ 0 w 1488386"/>
              <a:gd name="connsiteY32" fmla="*/ 998785 h 1468802"/>
              <a:gd name="connsiteX33" fmla="*/ 39168 w 1488386"/>
              <a:gd name="connsiteY33" fmla="*/ 959617 h 1468802"/>
              <a:gd name="connsiteX34" fmla="*/ 78336 w 1488386"/>
              <a:gd name="connsiteY34" fmla="*/ 959617 h 1468802"/>
              <a:gd name="connsiteX35" fmla="*/ 78336 w 1488386"/>
              <a:gd name="connsiteY35" fmla="*/ 156672 h 1468802"/>
              <a:gd name="connsiteX36" fmla="*/ 39168 w 1488386"/>
              <a:gd name="connsiteY36" fmla="*/ 156672 h 1468802"/>
              <a:gd name="connsiteX37" fmla="*/ 0 w 1488386"/>
              <a:gd name="connsiteY37" fmla="*/ 117504 h 1468802"/>
              <a:gd name="connsiteX38" fmla="*/ 39168 w 1488386"/>
              <a:gd name="connsiteY38" fmla="*/ 78336 h 1468802"/>
              <a:gd name="connsiteX39" fmla="*/ 705025 w 1488386"/>
              <a:gd name="connsiteY39" fmla="*/ 78336 h 1468802"/>
              <a:gd name="connsiteX40" fmla="*/ 705025 w 1488386"/>
              <a:gd name="connsiteY40" fmla="*/ 39168 h 1468802"/>
              <a:gd name="connsiteX41" fmla="*/ 744193 w 1488386"/>
              <a:gd name="connsiteY41" fmla="*/ 0 h 146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88386" h="1468802">
                <a:moveTo>
                  <a:pt x="607104" y="313344"/>
                </a:moveTo>
                <a:lnTo>
                  <a:pt x="998784" y="565978"/>
                </a:lnTo>
                <a:lnTo>
                  <a:pt x="607104" y="818808"/>
                </a:lnTo>
                <a:close/>
                <a:moveTo>
                  <a:pt x="195840" y="215424"/>
                </a:moveTo>
                <a:lnTo>
                  <a:pt x="195840" y="920449"/>
                </a:lnTo>
                <a:lnTo>
                  <a:pt x="1292545" y="920449"/>
                </a:lnTo>
                <a:lnTo>
                  <a:pt x="1292545" y="215424"/>
                </a:lnTo>
                <a:close/>
                <a:moveTo>
                  <a:pt x="744193" y="0"/>
                </a:moveTo>
                <a:cubicBezTo>
                  <a:pt x="765825" y="0"/>
                  <a:pt x="783361" y="17536"/>
                  <a:pt x="783361" y="39168"/>
                </a:cubicBezTo>
                <a:lnTo>
                  <a:pt x="783361" y="78336"/>
                </a:lnTo>
                <a:lnTo>
                  <a:pt x="1449218" y="78336"/>
                </a:lnTo>
                <a:cubicBezTo>
                  <a:pt x="1470850" y="78336"/>
                  <a:pt x="1488386" y="95872"/>
                  <a:pt x="1488386" y="117504"/>
                </a:cubicBezTo>
                <a:cubicBezTo>
                  <a:pt x="1488386" y="139137"/>
                  <a:pt x="1470850" y="156672"/>
                  <a:pt x="1449218" y="156672"/>
                </a:cubicBezTo>
                <a:lnTo>
                  <a:pt x="1410050" y="156672"/>
                </a:lnTo>
                <a:lnTo>
                  <a:pt x="1410050" y="959617"/>
                </a:lnTo>
                <a:lnTo>
                  <a:pt x="1449218" y="959617"/>
                </a:lnTo>
                <a:cubicBezTo>
                  <a:pt x="1470850" y="959617"/>
                  <a:pt x="1488386" y="977153"/>
                  <a:pt x="1488386" y="998785"/>
                </a:cubicBezTo>
                <a:cubicBezTo>
                  <a:pt x="1488386" y="1020418"/>
                  <a:pt x="1470850" y="1037953"/>
                  <a:pt x="1449218" y="1037953"/>
                </a:cubicBezTo>
                <a:lnTo>
                  <a:pt x="851122" y="1037953"/>
                </a:lnTo>
                <a:lnTo>
                  <a:pt x="1152128" y="1338960"/>
                </a:lnTo>
                <a:cubicBezTo>
                  <a:pt x="1167433" y="1354264"/>
                  <a:pt x="1167433" y="1379077"/>
                  <a:pt x="1152128" y="1394382"/>
                </a:cubicBezTo>
                <a:cubicBezTo>
                  <a:pt x="1136823" y="1409687"/>
                  <a:pt x="1112010" y="1409687"/>
                  <a:pt x="1096705" y="1394382"/>
                </a:cubicBezTo>
                <a:lnTo>
                  <a:pt x="783361" y="1081038"/>
                </a:lnTo>
                <a:lnTo>
                  <a:pt x="783361" y="1429634"/>
                </a:lnTo>
                <a:cubicBezTo>
                  <a:pt x="783361" y="1451266"/>
                  <a:pt x="765825" y="1468802"/>
                  <a:pt x="744193" y="1468802"/>
                </a:cubicBezTo>
                <a:cubicBezTo>
                  <a:pt x="722560" y="1468802"/>
                  <a:pt x="705025" y="1451266"/>
                  <a:pt x="705025" y="1429634"/>
                </a:cubicBezTo>
                <a:lnTo>
                  <a:pt x="705025" y="1081626"/>
                </a:lnTo>
                <a:lnTo>
                  <a:pt x="391680" y="1394970"/>
                </a:lnTo>
                <a:cubicBezTo>
                  <a:pt x="376376" y="1410437"/>
                  <a:pt x="351431" y="1410568"/>
                  <a:pt x="335964" y="1395264"/>
                </a:cubicBezTo>
                <a:cubicBezTo>
                  <a:pt x="320496" y="1379959"/>
                  <a:pt x="320365" y="1355014"/>
                  <a:pt x="335670" y="1339547"/>
                </a:cubicBezTo>
                <a:lnTo>
                  <a:pt x="637264" y="1037953"/>
                </a:lnTo>
                <a:lnTo>
                  <a:pt x="39168" y="1037953"/>
                </a:lnTo>
                <a:cubicBezTo>
                  <a:pt x="17536" y="1037953"/>
                  <a:pt x="0" y="1020418"/>
                  <a:pt x="0" y="998785"/>
                </a:cubicBezTo>
                <a:cubicBezTo>
                  <a:pt x="0" y="977153"/>
                  <a:pt x="17536" y="959617"/>
                  <a:pt x="39168" y="959617"/>
                </a:cubicBezTo>
                <a:lnTo>
                  <a:pt x="78336" y="959617"/>
                </a:lnTo>
                <a:lnTo>
                  <a:pt x="78336" y="156672"/>
                </a:lnTo>
                <a:lnTo>
                  <a:pt x="39168" y="156672"/>
                </a:lnTo>
                <a:cubicBezTo>
                  <a:pt x="17536" y="156672"/>
                  <a:pt x="0" y="139137"/>
                  <a:pt x="0" y="117504"/>
                </a:cubicBezTo>
                <a:cubicBezTo>
                  <a:pt x="0" y="95872"/>
                  <a:pt x="17536" y="78336"/>
                  <a:pt x="39168" y="78336"/>
                </a:cubicBezTo>
                <a:lnTo>
                  <a:pt x="705025" y="78336"/>
                </a:lnTo>
                <a:lnTo>
                  <a:pt x="705025" y="39168"/>
                </a:lnTo>
                <a:cubicBezTo>
                  <a:pt x="705025" y="17536"/>
                  <a:pt x="722560" y="0"/>
                  <a:pt x="744193" y="0"/>
                </a:cubicBezTo>
                <a:close/>
              </a:path>
            </a:pathLst>
          </a:custGeom>
          <a:solidFill>
            <a:schemeClr val="bg1"/>
          </a:solidFill>
          <a:ln w="19546"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4F1291A3-9FD8-9CB2-059C-9632FBB58E9A}"/>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Tree>
    <p:extLst>
      <p:ext uri="{BB962C8B-B14F-4D97-AF65-F5344CB8AC3E}">
        <p14:creationId xmlns:p14="http://schemas.microsoft.com/office/powerpoint/2010/main" val="323217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7A3BA88C-8F96-38D3-DC04-ABA579A47A6B}"/>
              </a:ext>
            </a:extLst>
          </p:cNvPr>
          <p:cNvSpPr/>
          <p:nvPr/>
        </p:nvSpPr>
        <p:spPr>
          <a:xfrm>
            <a:off x="1731129" y="904327"/>
            <a:ext cx="1421570" cy="1421570"/>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6" name="TextBox 5">
            <a:extLst>
              <a:ext uri="{FF2B5EF4-FFF2-40B4-BE49-F238E27FC236}">
                <a16:creationId xmlns:a16="http://schemas.microsoft.com/office/drawing/2014/main" id="{EA570B5F-3D92-D800-1E9D-550988A80E59}"/>
              </a:ext>
            </a:extLst>
          </p:cNvPr>
          <p:cNvSpPr txBox="1"/>
          <p:nvPr/>
        </p:nvSpPr>
        <p:spPr>
          <a:xfrm>
            <a:off x="2085752" y="1336137"/>
            <a:ext cx="3191324" cy="1672253"/>
          </a:xfrm>
          <a:prstGeom prst="rect">
            <a:avLst/>
          </a:prstGeom>
          <a:noFill/>
        </p:spPr>
        <p:txBody>
          <a:bodyPr wrap="square" rtlCol="0">
            <a:spAutoFit/>
          </a:bodyPr>
          <a:lstStyle/>
          <a:p>
            <a:pPr>
              <a:lnSpc>
                <a:spcPct val="120000"/>
              </a:lnSpc>
            </a:pPr>
            <a:r>
              <a:rPr lang="en-US" sz="4400" b="1" spc="170" dirty="0">
                <a:solidFill>
                  <a:schemeClr val="tx1">
                    <a:lumMod val="85000"/>
                    <a:lumOff val="15000"/>
                  </a:schemeClr>
                </a:solidFill>
                <a:latin typeface="Poppins" panose="00000500000000000000" pitchFamily="2" charset="0"/>
                <a:cs typeface="Poppins" panose="00000500000000000000" pitchFamily="2" charset="0"/>
              </a:rPr>
              <a:t>The Problem</a:t>
            </a:r>
          </a:p>
        </p:txBody>
      </p:sp>
      <p:sp>
        <p:nvSpPr>
          <p:cNvPr id="7" name="TextBox 6">
            <a:extLst>
              <a:ext uri="{FF2B5EF4-FFF2-40B4-BE49-F238E27FC236}">
                <a16:creationId xmlns:a16="http://schemas.microsoft.com/office/drawing/2014/main" id="{89AF277C-5B25-7987-1BEA-900D07E21514}"/>
              </a:ext>
            </a:extLst>
          </p:cNvPr>
          <p:cNvSpPr txBox="1"/>
          <p:nvPr/>
        </p:nvSpPr>
        <p:spPr>
          <a:xfrm>
            <a:off x="5461000" y="904327"/>
            <a:ext cx="10741248" cy="204748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In the growing gig economy, customers and freelancers face challenges that impact effective collaboration. Customers often can't find reliable freelancers, struggling with trust and payment security, while freelancers lack consistent work and visibility. These widespread issues highlight the critical need for a solution that builds trust, enhances security, and streamlines transactions.</a:t>
            </a:r>
          </a:p>
        </p:txBody>
      </p:sp>
      <p:sp>
        <p:nvSpPr>
          <p:cNvPr id="34" name="Rectangle: Rounded Corners 33">
            <a:extLst>
              <a:ext uri="{FF2B5EF4-FFF2-40B4-BE49-F238E27FC236}">
                <a16:creationId xmlns:a16="http://schemas.microsoft.com/office/drawing/2014/main" id="{C7E3EBEB-64D6-694F-9F10-B9FF7F77DC29}"/>
              </a:ext>
            </a:extLst>
          </p:cNvPr>
          <p:cNvSpPr/>
          <p:nvPr/>
        </p:nvSpPr>
        <p:spPr>
          <a:xfrm>
            <a:off x="2085752" y="4135459"/>
            <a:ext cx="6870949"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5" name="Rectangle: Rounded Corners 34">
            <a:extLst>
              <a:ext uri="{FF2B5EF4-FFF2-40B4-BE49-F238E27FC236}">
                <a16:creationId xmlns:a16="http://schemas.microsoft.com/office/drawing/2014/main" id="{A78DB9DA-09AF-B222-DE70-C2FA13996B55}"/>
              </a:ext>
            </a:extLst>
          </p:cNvPr>
          <p:cNvSpPr/>
          <p:nvPr/>
        </p:nvSpPr>
        <p:spPr>
          <a:xfrm>
            <a:off x="2085751" y="6830486"/>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6" name="Rectangle: Rounded Corners 35">
            <a:extLst>
              <a:ext uri="{FF2B5EF4-FFF2-40B4-BE49-F238E27FC236}">
                <a16:creationId xmlns:a16="http://schemas.microsoft.com/office/drawing/2014/main" id="{868C6F9B-F2CF-5849-4854-30C01FD66224}"/>
              </a:ext>
            </a:extLst>
          </p:cNvPr>
          <p:cNvSpPr/>
          <p:nvPr/>
        </p:nvSpPr>
        <p:spPr>
          <a:xfrm>
            <a:off x="9331298" y="4135459"/>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Rectangle: Rounded Corners 36">
            <a:extLst>
              <a:ext uri="{FF2B5EF4-FFF2-40B4-BE49-F238E27FC236}">
                <a16:creationId xmlns:a16="http://schemas.microsoft.com/office/drawing/2014/main" id="{34F0D3E8-AAF6-F515-E1EC-D40ED42202EB}"/>
              </a:ext>
            </a:extLst>
          </p:cNvPr>
          <p:cNvSpPr/>
          <p:nvPr/>
        </p:nvSpPr>
        <p:spPr>
          <a:xfrm>
            <a:off x="9331298" y="6818047"/>
            <a:ext cx="6870950" cy="2120378"/>
          </a:xfrm>
          <a:prstGeom prst="roundRect">
            <a:avLst>
              <a:gd name="adj" fmla="val 510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8" name="TextBox 37">
            <a:extLst>
              <a:ext uri="{FF2B5EF4-FFF2-40B4-BE49-F238E27FC236}">
                <a16:creationId xmlns:a16="http://schemas.microsoft.com/office/drawing/2014/main" id="{0F7DA7BD-7F5E-80D6-77F9-32890F5F9746}"/>
              </a:ext>
            </a:extLst>
          </p:cNvPr>
          <p:cNvSpPr txBox="1"/>
          <p:nvPr/>
        </p:nvSpPr>
        <p:spPr>
          <a:xfrm>
            <a:off x="5277070" y="4594632"/>
            <a:ext cx="2393724"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Trust Issues </a:t>
            </a:r>
          </a:p>
        </p:txBody>
      </p:sp>
      <p:sp>
        <p:nvSpPr>
          <p:cNvPr id="43" name="TextBox 42">
            <a:extLst>
              <a:ext uri="{FF2B5EF4-FFF2-40B4-BE49-F238E27FC236}">
                <a16:creationId xmlns:a16="http://schemas.microsoft.com/office/drawing/2014/main" id="{F6B8D281-741F-4544-8B41-481AE5196780}"/>
              </a:ext>
            </a:extLst>
          </p:cNvPr>
          <p:cNvSpPr txBox="1"/>
          <p:nvPr/>
        </p:nvSpPr>
        <p:spPr>
          <a:xfrm>
            <a:off x="5277070" y="7083274"/>
            <a:ext cx="2996799" cy="1614801"/>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Inconsistent Work Opportunities</a:t>
            </a:r>
          </a:p>
        </p:txBody>
      </p:sp>
      <p:sp>
        <p:nvSpPr>
          <p:cNvPr id="47" name="TextBox 46">
            <a:extLst>
              <a:ext uri="{FF2B5EF4-FFF2-40B4-BE49-F238E27FC236}">
                <a16:creationId xmlns:a16="http://schemas.microsoft.com/office/drawing/2014/main" id="{211EF70F-E7C6-2895-25FB-D2DA17739A69}"/>
              </a:ext>
            </a:extLst>
          </p:cNvPr>
          <p:cNvSpPr txBox="1"/>
          <p:nvPr/>
        </p:nvSpPr>
        <p:spPr>
          <a:xfrm>
            <a:off x="12522623" y="7329368"/>
            <a:ext cx="2996799"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Pricing Exploitation</a:t>
            </a:r>
          </a:p>
        </p:txBody>
      </p:sp>
      <p:sp>
        <p:nvSpPr>
          <p:cNvPr id="50" name="TextBox 49">
            <a:extLst>
              <a:ext uri="{FF2B5EF4-FFF2-40B4-BE49-F238E27FC236}">
                <a16:creationId xmlns:a16="http://schemas.microsoft.com/office/drawing/2014/main" id="{67AF2744-F69D-D8DC-A6E2-0BC9D8D57A44}"/>
              </a:ext>
            </a:extLst>
          </p:cNvPr>
          <p:cNvSpPr txBox="1"/>
          <p:nvPr/>
        </p:nvSpPr>
        <p:spPr>
          <a:xfrm>
            <a:off x="12522623" y="4641917"/>
            <a:ext cx="2996799" cy="1097736"/>
          </a:xfrm>
          <a:prstGeom prst="rect">
            <a:avLst/>
          </a:prstGeom>
          <a:noFill/>
        </p:spPr>
        <p:txBody>
          <a:bodyPr wrap="square" rtlCol="0">
            <a:spAutoFit/>
          </a:bodyPr>
          <a:lstStyle/>
          <a:p>
            <a:pPr>
              <a:lnSpc>
                <a:spcPct val="120000"/>
              </a:lnSpc>
            </a:pPr>
            <a:r>
              <a:rPr lang="en-US" sz="2800" spc="200" dirty="0">
                <a:solidFill>
                  <a:srgbClr val="00CED1"/>
                </a:solidFill>
                <a:latin typeface="Poppins Medium" panose="00000600000000000000" pitchFamily="2" charset="0"/>
                <a:cs typeface="Poppins Medium" panose="00000600000000000000" pitchFamily="2" charset="0"/>
              </a:rPr>
              <a:t>Payment Security</a:t>
            </a:r>
          </a:p>
        </p:txBody>
      </p:sp>
      <p:pic>
        <p:nvPicPr>
          <p:cNvPr id="13" name="Picture Placeholder 12">
            <a:extLst>
              <a:ext uri="{FF2B5EF4-FFF2-40B4-BE49-F238E27FC236}">
                <a16:creationId xmlns:a16="http://schemas.microsoft.com/office/drawing/2014/main" id="{A94C1D8C-98E5-7291-B09C-ADEBA50A953A}"/>
              </a:ext>
            </a:extLst>
          </p:cNvPr>
          <p:cNvPicPr>
            <a:picLocks noGrp="1" noChangeAspect="1"/>
          </p:cNvPicPr>
          <p:nvPr>
            <p:ph type="pic" sz="quarter" idx="14"/>
          </p:nvPr>
        </p:nvPicPr>
        <p:blipFill>
          <a:blip r:embed="rId2"/>
          <a:srcRect t="335" b="335"/>
          <a:stretch/>
        </p:blipFill>
        <p:spPr>
          <a:ln>
            <a:solidFill>
              <a:srgbClr val="00CED1"/>
            </a:solidFill>
          </a:ln>
        </p:spPr>
      </p:pic>
      <p:pic>
        <p:nvPicPr>
          <p:cNvPr id="8" name="Picture Placeholder 7">
            <a:extLst>
              <a:ext uri="{FF2B5EF4-FFF2-40B4-BE49-F238E27FC236}">
                <a16:creationId xmlns:a16="http://schemas.microsoft.com/office/drawing/2014/main" id="{DCFB42A6-8779-197F-73FF-44F54B713B57}"/>
              </a:ext>
            </a:extLst>
          </p:cNvPr>
          <p:cNvPicPr>
            <a:picLocks noGrp="1" noChangeAspect="1"/>
          </p:cNvPicPr>
          <p:nvPr>
            <p:ph type="pic" sz="quarter" idx="15"/>
          </p:nvPr>
        </p:nvPicPr>
        <p:blipFill>
          <a:blip r:embed="rId3"/>
          <a:srcRect t="298" b="298"/>
          <a:stretch/>
        </p:blipFill>
        <p:spPr>
          <a:ln>
            <a:solidFill>
              <a:srgbClr val="00CED1"/>
            </a:solidFill>
          </a:ln>
        </p:spPr>
      </p:pic>
      <p:pic>
        <p:nvPicPr>
          <p:cNvPr id="19" name="Picture Placeholder 18">
            <a:extLst>
              <a:ext uri="{FF2B5EF4-FFF2-40B4-BE49-F238E27FC236}">
                <a16:creationId xmlns:a16="http://schemas.microsoft.com/office/drawing/2014/main" id="{A9CCFF3B-8FED-EA91-4AA0-07014C5040FC}"/>
              </a:ext>
            </a:extLst>
          </p:cNvPr>
          <p:cNvPicPr>
            <a:picLocks noGrp="1" noChangeAspect="1"/>
          </p:cNvPicPr>
          <p:nvPr>
            <p:ph type="pic" sz="quarter" idx="16"/>
          </p:nvPr>
        </p:nvPicPr>
        <p:blipFill>
          <a:blip r:embed="rId4"/>
          <a:srcRect t="335" b="335"/>
          <a:stretch/>
        </p:blipFill>
        <p:spPr>
          <a:ln>
            <a:solidFill>
              <a:srgbClr val="00CED1"/>
            </a:solidFill>
          </a:ln>
        </p:spPr>
      </p:pic>
      <p:sp>
        <p:nvSpPr>
          <p:cNvPr id="2" name="TextBox 1">
            <a:extLst>
              <a:ext uri="{FF2B5EF4-FFF2-40B4-BE49-F238E27FC236}">
                <a16:creationId xmlns:a16="http://schemas.microsoft.com/office/drawing/2014/main" id="{DC4E7E76-2EB5-3E3D-2BC5-016068EE665C}"/>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pic>
        <p:nvPicPr>
          <p:cNvPr id="17" name="Picture 2" descr="Trust absence concept icon. Manipulative partner. Constant judgement.  Relationship reliance issue abstract idea thin line illustration. Vector  isolated outline color drawing. Editable stroke 5919629 Vector Art at  Vecteezy">
            <a:extLst>
              <a:ext uri="{FF2B5EF4-FFF2-40B4-BE49-F238E27FC236}">
                <a16:creationId xmlns:a16="http://schemas.microsoft.com/office/drawing/2014/main" id="{1662FE27-3A5F-9444-26A7-61A41D3D4EF6}"/>
              </a:ext>
            </a:extLst>
          </p:cNvPr>
          <p:cNvPicPr>
            <a:picLocks noGrp="1" noChangeAspect="1" noChangeArrowheads="1"/>
          </p:cNvPicPr>
          <p:nvPr>
            <p:ph type="pic" sz="quarter" idx="10"/>
          </p:nvPr>
        </p:nvPicPr>
        <p:blipFill>
          <a:blip r:embed="rId5">
            <a:extLst>
              <a:ext uri="{28A0092B-C50C-407E-A947-70E740481C1C}">
                <a14:useLocalDpi xmlns:a14="http://schemas.microsoft.com/office/drawing/2010/main" val="0"/>
              </a:ext>
            </a:extLst>
          </a:blip>
          <a:srcRect t="298" b="298"/>
          <a:stretch>
            <a:fillRect/>
          </a:stretch>
        </p:blipFill>
        <p:spPr bwMode="auto">
          <a:xfrm>
            <a:off x="2085975" y="4135438"/>
            <a:ext cx="2133600" cy="2120900"/>
          </a:xfrm>
          <a:prstGeom prst="roundRect">
            <a:avLst>
              <a:gd name="adj" fmla="val 6344"/>
            </a:avLst>
          </a:prstGeom>
          <a:noFill/>
          <a:ln>
            <a:solidFill>
              <a:srgbClr val="00CED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09C187C3-3FAB-BA91-D089-D595337440DC}"/>
                  </a:ext>
                </a:extLst>
              </p14:cNvPr>
              <p14:cNvContentPartPr/>
              <p14:nvPr/>
            </p14:nvContentPartPr>
            <p14:xfrm>
              <a:off x="9965381" y="8659736"/>
              <a:ext cx="881640" cy="15480"/>
            </p14:xfrm>
          </p:contentPart>
        </mc:Choice>
        <mc:Fallback xmlns="">
          <p:pic>
            <p:nvPicPr>
              <p:cNvPr id="22" name="Ink 21">
                <a:extLst>
                  <a:ext uri="{FF2B5EF4-FFF2-40B4-BE49-F238E27FC236}">
                    <a16:creationId xmlns:a16="http://schemas.microsoft.com/office/drawing/2014/main" id="{09C187C3-3FAB-BA91-D089-D595337440DC}"/>
                  </a:ext>
                </a:extLst>
              </p:cNvPr>
              <p:cNvPicPr/>
              <p:nvPr/>
            </p:nvPicPr>
            <p:blipFill>
              <a:blip r:embed="rId7"/>
              <a:stretch>
                <a:fillRect/>
              </a:stretch>
            </p:blipFill>
            <p:spPr>
              <a:xfrm>
                <a:off x="9902381" y="8596736"/>
                <a:ext cx="1007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19190F5-056F-836E-8432-D32D016550E9}"/>
                  </a:ext>
                </a:extLst>
              </p14:cNvPr>
              <p14:cNvContentPartPr/>
              <p14:nvPr/>
            </p14:nvContentPartPr>
            <p14:xfrm>
              <a:off x="9959815" y="6007045"/>
              <a:ext cx="886320" cy="22680"/>
            </p14:xfrm>
          </p:contentPart>
        </mc:Choice>
        <mc:Fallback xmlns="">
          <p:pic>
            <p:nvPicPr>
              <p:cNvPr id="23" name="Ink 22">
                <a:extLst>
                  <a:ext uri="{FF2B5EF4-FFF2-40B4-BE49-F238E27FC236}">
                    <a16:creationId xmlns:a16="http://schemas.microsoft.com/office/drawing/2014/main" id="{319190F5-056F-836E-8432-D32D016550E9}"/>
                  </a:ext>
                </a:extLst>
              </p:cNvPr>
              <p:cNvPicPr/>
              <p:nvPr/>
            </p:nvPicPr>
            <p:blipFill>
              <a:blip r:embed="rId9"/>
              <a:stretch>
                <a:fillRect/>
              </a:stretch>
            </p:blipFill>
            <p:spPr>
              <a:xfrm>
                <a:off x="9896815" y="5944045"/>
                <a:ext cx="10119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5D848A9B-DA7E-FFE6-2537-F058196C6BD4}"/>
                  </a:ext>
                </a:extLst>
              </p14:cNvPr>
              <p14:cNvContentPartPr/>
              <p14:nvPr/>
            </p14:nvContentPartPr>
            <p14:xfrm>
              <a:off x="2739755" y="5984725"/>
              <a:ext cx="870480" cy="14040"/>
            </p14:xfrm>
          </p:contentPart>
        </mc:Choice>
        <mc:Fallback xmlns="">
          <p:pic>
            <p:nvPicPr>
              <p:cNvPr id="25" name="Ink 24">
                <a:extLst>
                  <a:ext uri="{FF2B5EF4-FFF2-40B4-BE49-F238E27FC236}">
                    <a16:creationId xmlns:a16="http://schemas.microsoft.com/office/drawing/2014/main" id="{5D848A9B-DA7E-FFE6-2537-F058196C6BD4}"/>
                  </a:ext>
                </a:extLst>
              </p:cNvPr>
              <p:cNvPicPr/>
              <p:nvPr/>
            </p:nvPicPr>
            <p:blipFill>
              <a:blip r:embed="rId11"/>
              <a:stretch>
                <a:fillRect/>
              </a:stretch>
            </p:blipFill>
            <p:spPr>
              <a:xfrm>
                <a:off x="2677115" y="5921725"/>
                <a:ext cx="996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71C8595D-A173-AC13-1A0F-344F9F3B0C3A}"/>
                  </a:ext>
                </a:extLst>
              </p14:cNvPr>
              <p14:cNvContentPartPr/>
              <p14:nvPr/>
            </p14:nvContentPartPr>
            <p14:xfrm>
              <a:off x="2727155" y="8664565"/>
              <a:ext cx="886320" cy="12960"/>
            </p14:xfrm>
          </p:contentPart>
        </mc:Choice>
        <mc:Fallback xmlns="">
          <p:pic>
            <p:nvPicPr>
              <p:cNvPr id="26" name="Ink 25">
                <a:extLst>
                  <a:ext uri="{FF2B5EF4-FFF2-40B4-BE49-F238E27FC236}">
                    <a16:creationId xmlns:a16="http://schemas.microsoft.com/office/drawing/2014/main" id="{71C8595D-A173-AC13-1A0F-344F9F3B0C3A}"/>
                  </a:ext>
                </a:extLst>
              </p:cNvPr>
              <p:cNvPicPr/>
              <p:nvPr/>
            </p:nvPicPr>
            <p:blipFill>
              <a:blip r:embed="rId13"/>
              <a:stretch>
                <a:fillRect/>
              </a:stretch>
            </p:blipFill>
            <p:spPr>
              <a:xfrm>
                <a:off x="2664155" y="8601565"/>
                <a:ext cx="1011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1E7E94BB-B7DA-6479-E04E-B60431CCB407}"/>
                  </a:ext>
                </a:extLst>
              </p14:cNvPr>
              <p14:cNvContentPartPr/>
              <p14:nvPr/>
            </p14:nvContentPartPr>
            <p14:xfrm>
              <a:off x="9719689" y="5900614"/>
              <a:ext cx="1346040" cy="28800"/>
            </p14:xfrm>
          </p:contentPart>
        </mc:Choice>
        <mc:Fallback xmlns="">
          <p:pic>
            <p:nvPicPr>
              <p:cNvPr id="28" name="Ink 27">
                <a:extLst>
                  <a:ext uri="{FF2B5EF4-FFF2-40B4-BE49-F238E27FC236}">
                    <a16:creationId xmlns:a16="http://schemas.microsoft.com/office/drawing/2014/main" id="{1E7E94BB-B7DA-6479-E04E-B60431CCB407}"/>
                  </a:ext>
                </a:extLst>
              </p:cNvPr>
              <p:cNvPicPr/>
              <p:nvPr/>
            </p:nvPicPr>
            <p:blipFill>
              <a:blip r:embed="rId15"/>
              <a:stretch>
                <a:fillRect/>
              </a:stretch>
            </p:blipFill>
            <p:spPr>
              <a:xfrm>
                <a:off x="9657049" y="5837614"/>
                <a:ext cx="1471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FB89840F-8D4B-D45A-6ABD-C3FDC6E86E99}"/>
                  </a:ext>
                </a:extLst>
              </p14:cNvPr>
              <p14:cNvContentPartPr/>
              <p14:nvPr/>
            </p14:nvContentPartPr>
            <p14:xfrm>
              <a:off x="9736609" y="8517544"/>
              <a:ext cx="1364760" cy="16920"/>
            </p14:xfrm>
          </p:contentPart>
        </mc:Choice>
        <mc:Fallback xmlns="">
          <p:pic>
            <p:nvPicPr>
              <p:cNvPr id="30" name="Ink 29">
                <a:extLst>
                  <a:ext uri="{FF2B5EF4-FFF2-40B4-BE49-F238E27FC236}">
                    <a16:creationId xmlns:a16="http://schemas.microsoft.com/office/drawing/2014/main" id="{FB89840F-8D4B-D45A-6ABD-C3FDC6E86E99}"/>
                  </a:ext>
                </a:extLst>
              </p:cNvPr>
              <p:cNvPicPr/>
              <p:nvPr/>
            </p:nvPicPr>
            <p:blipFill>
              <a:blip r:embed="rId17"/>
              <a:stretch>
                <a:fillRect/>
              </a:stretch>
            </p:blipFill>
            <p:spPr>
              <a:xfrm>
                <a:off x="9673969" y="8454904"/>
                <a:ext cx="1490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F5275CC-36E0-3805-4972-8D908E9BB19C}"/>
                  </a:ext>
                </a:extLst>
              </p14:cNvPr>
              <p14:cNvContentPartPr/>
              <p14:nvPr/>
            </p14:nvContentPartPr>
            <p14:xfrm>
              <a:off x="2489798" y="8522224"/>
              <a:ext cx="1351080" cy="21600"/>
            </p14:xfrm>
          </p:contentPart>
        </mc:Choice>
        <mc:Fallback xmlns="">
          <p:pic>
            <p:nvPicPr>
              <p:cNvPr id="31" name="Ink 30">
                <a:extLst>
                  <a:ext uri="{FF2B5EF4-FFF2-40B4-BE49-F238E27FC236}">
                    <a16:creationId xmlns:a16="http://schemas.microsoft.com/office/drawing/2014/main" id="{CF5275CC-36E0-3805-4972-8D908E9BB19C}"/>
                  </a:ext>
                </a:extLst>
              </p:cNvPr>
              <p:cNvPicPr/>
              <p:nvPr/>
            </p:nvPicPr>
            <p:blipFill>
              <a:blip r:embed="rId19"/>
              <a:stretch>
                <a:fillRect/>
              </a:stretch>
            </p:blipFill>
            <p:spPr>
              <a:xfrm>
                <a:off x="2427158" y="8459584"/>
                <a:ext cx="1476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B6B56873-E43B-531C-D3FF-346222CE27EB}"/>
                  </a:ext>
                </a:extLst>
              </p14:cNvPr>
              <p14:cNvContentPartPr/>
              <p14:nvPr/>
            </p14:nvContentPartPr>
            <p14:xfrm>
              <a:off x="2535878" y="5864704"/>
              <a:ext cx="1319760" cy="10080"/>
            </p14:xfrm>
          </p:contentPart>
        </mc:Choice>
        <mc:Fallback xmlns="">
          <p:pic>
            <p:nvPicPr>
              <p:cNvPr id="32" name="Ink 31">
                <a:extLst>
                  <a:ext uri="{FF2B5EF4-FFF2-40B4-BE49-F238E27FC236}">
                    <a16:creationId xmlns:a16="http://schemas.microsoft.com/office/drawing/2014/main" id="{B6B56873-E43B-531C-D3FF-346222CE27EB}"/>
                  </a:ext>
                </a:extLst>
              </p:cNvPr>
              <p:cNvPicPr/>
              <p:nvPr/>
            </p:nvPicPr>
            <p:blipFill>
              <a:blip r:embed="rId21"/>
              <a:stretch>
                <a:fillRect/>
              </a:stretch>
            </p:blipFill>
            <p:spPr>
              <a:xfrm>
                <a:off x="2472878" y="5802064"/>
                <a:ext cx="1445400" cy="135720"/>
              </a:xfrm>
              <a:prstGeom prst="rect">
                <a:avLst/>
              </a:prstGeom>
            </p:spPr>
          </p:pic>
        </mc:Fallback>
      </mc:AlternateContent>
    </p:spTree>
    <p:extLst>
      <p:ext uri="{BB962C8B-B14F-4D97-AF65-F5344CB8AC3E}">
        <p14:creationId xmlns:p14="http://schemas.microsoft.com/office/powerpoint/2010/main" val="93894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20DB48E7-E847-0848-52FE-267C69457C8C}"/>
              </a:ext>
            </a:extLst>
          </p:cNvPr>
          <p:cNvSpPr/>
          <p:nvPr/>
        </p:nvSpPr>
        <p:spPr>
          <a:xfrm rot="16200000">
            <a:off x="-3049229" y="3049229"/>
            <a:ext cx="10287004" cy="4188544"/>
          </a:xfrm>
          <a:custGeom>
            <a:avLst/>
            <a:gdLst>
              <a:gd name="connsiteX0" fmla="*/ 10287004 w 10287004"/>
              <a:gd name="connsiteY0" fmla="*/ 0 h 4188544"/>
              <a:gd name="connsiteX1" fmla="*/ 10287004 w 10287004"/>
              <a:gd name="connsiteY1" fmla="*/ 4188544 h 4188544"/>
              <a:gd name="connsiteX2" fmla="*/ 8689978 w 10287004"/>
              <a:gd name="connsiteY2" fmla="*/ 4188544 h 4188544"/>
              <a:gd name="connsiteX3" fmla="*/ 8689978 w 10287004"/>
              <a:gd name="connsiteY3" fmla="*/ 2865803 h 4188544"/>
              <a:gd name="connsiteX4" fmla="*/ 8273983 w 10287004"/>
              <a:gd name="connsiteY4" fmla="*/ 2449808 h 4188544"/>
              <a:gd name="connsiteX5" fmla="*/ 1512961 w 10287004"/>
              <a:gd name="connsiteY5" fmla="*/ 2449807 h 4188544"/>
              <a:gd name="connsiteX6" fmla="*/ 1096966 w 10287004"/>
              <a:gd name="connsiteY6" fmla="*/ 2865802 h 4188544"/>
              <a:gd name="connsiteX7" fmla="*/ 1096966 w 10287004"/>
              <a:gd name="connsiteY7" fmla="*/ 4188544 h 4188544"/>
              <a:gd name="connsiteX8" fmla="*/ 0 w 10287004"/>
              <a:gd name="connsiteY8" fmla="*/ 4188544 h 4188544"/>
              <a:gd name="connsiteX9" fmla="*/ 0 w 10287004"/>
              <a:gd name="connsiteY9" fmla="*/ 0 h 418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04" h="4188544">
                <a:moveTo>
                  <a:pt x="10287004" y="0"/>
                </a:moveTo>
                <a:lnTo>
                  <a:pt x="10287004" y="4188544"/>
                </a:lnTo>
                <a:lnTo>
                  <a:pt x="8689978" y="4188544"/>
                </a:lnTo>
                <a:lnTo>
                  <a:pt x="8689978" y="2865803"/>
                </a:lnTo>
                <a:cubicBezTo>
                  <a:pt x="8689978" y="2636055"/>
                  <a:pt x="8503731" y="2449808"/>
                  <a:pt x="8273983" y="2449808"/>
                </a:cubicBezTo>
                <a:lnTo>
                  <a:pt x="1512961" y="2449807"/>
                </a:lnTo>
                <a:cubicBezTo>
                  <a:pt x="1283213" y="2449807"/>
                  <a:pt x="1096966" y="2636054"/>
                  <a:pt x="1096966" y="2865802"/>
                </a:cubicBezTo>
                <a:lnTo>
                  <a:pt x="1096966" y="4188544"/>
                </a:lnTo>
                <a:lnTo>
                  <a:pt x="0" y="4188544"/>
                </a:lnTo>
                <a:lnTo>
                  <a:pt x="0" y="0"/>
                </a:lnTo>
                <a:close/>
              </a:path>
            </a:pathLst>
          </a:cu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endParaRPr>
          </a:p>
        </p:txBody>
      </p:sp>
      <p:sp>
        <p:nvSpPr>
          <p:cNvPr id="4" name="Circle: Hollow 3">
            <a:extLst>
              <a:ext uri="{FF2B5EF4-FFF2-40B4-BE49-F238E27FC236}">
                <a16:creationId xmlns:a16="http://schemas.microsoft.com/office/drawing/2014/main" id="{4358A779-EFBC-576D-C509-BBDB21F2D38E}"/>
              </a:ext>
            </a:extLst>
          </p:cNvPr>
          <p:cNvSpPr/>
          <p:nvPr/>
        </p:nvSpPr>
        <p:spPr>
          <a:xfrm>
            <a:off x="15708150" y="-2579851"/>
            <a:ext cx="5159699" cy="5159699"/>
          </a:xfrm>
          <a:prstGeom prst="donut">
            <a:avLst>
              <a:gd name="adj" fmla="val 3808"/>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ndParaRPr>
          </a:p>
        </p:txBody>
      </p:sp>
      <p:sp>
        <p:nvSpPr>
          <p:cNvPr id="8" name="TextBox 7">
            <a:extLst>
              <a:ext uri="{FF2B5EF4-FFF2-40B4-BE49-F238E27FC236}">
                <a16:creationId xmlns:a16="http://schemas.microsoft.com/office/drawing/2014/main" id="{8C8A8B6B-D736-A26B-4567-3B1F457116B2}"/>
              </a:ext>
            </a:extLst>
          </p:cNvPr>
          <p:cNvSpPr txBox="1"/>
          <p:nvPr/>
        </p:nvSpPr>
        <p:spPr>
          <a:xfrm>
            <a:off x="7182911" y="2678476"/>
            <a:ext cx="8802333"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Our</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 Solution</a:t>
            </a:r>
          </a:p>
        </p:txBody>
      </p:sp>
      <p:sp>
        <p:nvSpPr>
          <p:cNvPr id="9" name="TextBox 8">
            <a:extLst>
              <a:ext uri="{FF2B5EF4-FFF2-40B4-BE49-F238E27FC236}">
                <a16:creationId xmlns:a16="http://schemas.microsoft.com/office/drawing/2014/main" id="{4621EB91-46D7-02B4-E9BB-275EE6D973AA}"/>
              </a:ext>
            </a:extLst>
          </p:cNvPr>
          <p:cNvSpPr txBox="1"/>
          <p:nvPr/>
        </p:nvSpPr>
        <p:spPr>
          <a:xfrm>
            <a:off x="7182910" y="4166914"/>
            <a:ext cx="8802333" cy="2447593"/>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TaskTenders addresses the gig economy’s challenges through a precision matching system that connects clients with verified freelancers. Our secure payment system with escrow ensures transaction safety, while a detailed review system builds trust and transparency. Together, these features streamline the hiring process, enhancing satisfaction and efficiency for all users.</a:t>
            </a:r>
          </a:p>
        </p:txBody>
      </p:sp>
      <p:sp>
        <p:nvSpPr>
          <p:cNvPr id="20" name="Rectangle: Rounded Corners 19">
            <a:extLst>
              <a:ext uri="{FF2B5EF4-FFF2-40B4-BE49-F238E27FC236}">
                <a16:creationId xmlns:a16="http://schemas.microsoft.com/office/drawing/2014/main" id="{3A91A91D-AE3A-A7CA-1A74-92826884A407}"/>
              </a:ext>
            </a:extLst>
          </p:cNvPr>
          <p:cNvSpPr/>
          <p:nvPr/>
        </p:nvSpPr>
        <p:spPr>
          <a:xfrm>
            <a:off x="7257824" y="7243222"/>
            <a:ext cx="4916412" cy="744672"/>
          </a:xfrm>
          <a:prstGeom prst="roundRect">
            <a:avLst>
              <a:gd name="adj" fmla="val 50000"/>
            </a:avLst>
          </a:prstGeom>
          <a:solidFill>
            <a:srgbClr val="00CE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A8CE84A-1B7E-6ACA-83F0-3A19FBFD5CD2}"/>
              </a:ext>
            </a:extLst>
          </p:cNvPr>
          <p:cNvSpPr txBox="1"/>
          <p:nvPr/>
        </p:nvSpPr>
        <p:spPr>
          <a:xfrm>
            <a:off x="7182910" y="2239171"/>
            <a:ext cx="3494322" cy="476028"/>
          </a:xfrm>
          <a:prstGeom prst="rect">
            <a:avLst/>
          </a:prstGeom>
          <a:noFill/>
        </p:spPr>
        <p:txBody>
          <a:bodyPr wrap="square" rtlCol="0">
            <a:spAutoFit/>
          </a:bodyPr>
          <a:lstStyle/>
          <a:p>
            <a:pPr>
              <a:lnSpc>
                <a:spcPct val="120000"/>
              </a:lnSpc>
            </a:pPr>
            <a:r>
              <a:rPr lang="en-US" sz="2200" spc="200" dirty="0">
                <a:solidFill>
                  <a:schemeClr val="bg1">
                    <a:lumMod val="85000"/>
                  </a:schemeClr>
                </a:solidFill>
                <a:latin typeface="Poppins Medium" panose="00000600000000000000" pitchFamily="2" charset="0"/>
                <a:cs typeface="Poppins Medium" panose="00000600000000000000" pitchFamily="2" charset="0"/>
              </a:rPr>
              <a:t>TaskTenders</a:t>
            </a:r>
          </a:p>
        </p:txBody>
      </p:sp>
      <p:sp>
        <p:nvSpPr>
          <p:cNvPr id="36" name="Circle: Hollow 35">
            <a:extLst>
              <a:ext uri="{FF2B5EF4-FFF2-40B4-BE49-F238E27FC236}">
                <a16:creationId xmlns:a16="http://schemas.microsoft.com/office/drawing/2014/main" id="{DB5DD18A-B028-58F6-E837-12CDC66CC04F}"/>
              </a:ext>
            </a:extLst>
          </p:cNvPr>
          <p:cNvSpPr/>
          <p:nvPr/>
        </p:nvSpPr>
        <p:spPr>
          <a:xfrm>
            <a:off x="16821879" y="8815002"/>
            <a:ext cx="602863" cy="602863"/>
          </a:xfrm>
          <a:prstGeom prst="donut">
            <a:avLst>
              <a:gd name="adj" fmla="val 18202"/>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ndParaRPr>
          </a:p>
        </p:txBody>
      </p:sp>
      <p:sp>
        <p:nvSpPr>
          <p:cNvPr id="2" name="TextBox 1">
            <a:extLst>
              <a:ext uri="{FF2B5EF4-FFF2-40B4-BE49-F238E27FC236}">
                <a16:creationId xmlns:a16="http://schemas.microsoft.com/office/drawing/2014/main" id="{CB8709A8-ED26-BB7E-39AF-149D73A2ADFD}"/>
              </a:ext>
            </a:extLst>
          </p:cNvPr>
          <p:cNvSpPr txBox="1"/>
          <p:nvPr/>
        </p:nvSpPr>
        <p:spPr>
          <a:xfrm>
            <a:off x="184228" y="97900"/>
            <a:ext cx="2838671" cy="584775"/>
          </a:xfrm>
          <a:prstGeom prst="rect">
            <a:avLst/>
          </a:prstGeom>
          <a:noFill/>
        </p:spPr>
        <p:txBody>
          <a:bodyPr wrap="square" rtlCol="0">
            <a:spAutoFit/>
          </a:bodyPr>
          <a:lstStyle/>
          <a:p>
            <a:r>
              <a:rPr lang="en-US" sz="3200" dirty="0">
                <a:solidFill>
                  <a:schemeClr val="bg1"/>
                </a:solidFill>
                <a:latin typeface="Code Next-Trial SemiBold"/>
              </a:rPr>
              <a:t>tasktenders</a:t>
            </a:r>
            <a:endParaRPr lang="en-US" dirty="0">
              <a:solidFill>
                <a:schemeClr val="bg1"/>
              </a:solidFill>
              <a:latin typeface="Code Next-Trial SemiBold"/>
            </a:endParaRPr>
          </a:p>
        </p:txBody>
      </p:sp>
      <p:pic>
        <p:nvPicPr>
          <p:cNvPr id="48" name="Picture 47" descr="A screen shot of a cell phone&#10;&#10;Description automatically generated">
            <a:extLst>
              <a:ext uri="{FF2B5EF4-FFF2-40B4-BE49-F238E27FC236}">
                <a16:creationId xmlns:a16="http://schemas.microsoft.com/office/drawing/2014/main" id="{DD096980-6AC8-9B5E-0E44-C4E8489BE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471" y="1086665"/>
            <a:ext cx="4818150" cy="8331200"/>
          </a:xfrm>
          <a:prstGeom prst="rect">
            <a:avLst/>
          </a:prstGeom>
        </p:spPr>
      </p:pic>
      <p:sp>
        <p:nvSpPr>
          <p:cNvPr id="49" name="TextBox 48">
            <a:extLst>
              <a:ext uri="{FF2B5EF4-FFF2-40B4-BE49-F238E27FC236}">
                <a16:creationId xmlns:a16="http://schemas.microsoft.com/office/drawing/2014/main" id="{A8A282CA-9F72-719A-5604-83627F157915}"/>
              </a:ext>
            </a:extLst>
          </p:cNvPr>
          <p:cNvSpPr txBox="1"/>
          <p:nvPr/>
        </p:nvSpPr>
        <p:spPr>
          <a:xfrm>
            <a:off x="7257824" y="7377544"/>
            <a:ext cx="4916412" cy="476028"/>
          </a:xfrm>
          <a:prstGeom prst="rect">
            <a:avLst/>
          </a:prstGeom>
          <a:noFill/>
        </p:spPr>
        <p:txBody>
          <a:bodyPr wrap="square" rtlCol="0">
            <a:spAutoFit/>
          </a:bodyPr>
          <a:lstStyle/>
          <a:p>
            <a:pPr algn="ctr">
              <a:lnSpc>
                <a:spcPct val="120000"/>
              </a:lnSpc>
            </a:pPr>
            <a:r>
              <a:rPr lang="en-US" sz="2200" spc="200" dirty="0">
                <a:solidFill>
                  <a:schemeClr val="bg1"/>
                </a:solidFill>
                <a:latin typeface="Poppins Medium" panose="00000600000000000000" pitchFamily="2" charset="0"/>
                <a:cs typeface="Poppins Medium" panose="00000600000000000000" pitchFamily="2" charset="0"/>
              </a:rPr>
              <a:t>Freelance Application</a:t>
            </a:r>
          </a:p>
        </p:txBody>
      </p:sp>
    </p:spTree>
    <p:extLst>
      <p:ext uri="{BB962C8B-B14F-4D97-AF65-F5344CB8AC3E}">
        <p14:creationId xmlns:p14="http://schemas.microsoft.com/office/powerpoint/2010/main" val="1169165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4336EA-37A6-B585-D7B2-63BC32CAACFD}"/>
              </a:ext>
            </a:extLst>
          </p:cNvPr>
          <p:cNvSpPr txBox="1"/>
          <p:nvPr/>
        </p:nvSpPr>
        <p:spPr>
          <a:xfrm>
            <a:off x="8598694" y="4183267"/>
            <a:ext cx="6591300" cy="204748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Users can quickly post and share job listings on our platform, detailing requirements and budget. This facilitates broad exposure across social networks, attracting qualified freelancers efficiently and effectively.</a:t>
            </a:r>
          </a:p>
        </p:txBody>
      </p:sp>
      <p:sp>
        <p:nvSpPr>
          <p:cNvPr id="4" name="TextBox 3">
            <a:extLst>
              <a:ext uri="{FF2B5EF4-FFF2-40B4-BE49-F238E27FC236}">
                <a16:creationId xmlns:a16="http://schemas.microsoft.com/office/drawing/2014/main" id="{4BE56DFA-A325-C7B7-4428-A197F309AEAD}"/>
              </a:ext>
            </a:extLst>
          </p:cNvPr>
          <p:cNvSpPr txBox="1"/>
          <p:nvPr/>
        </p:nvSpPr>
        <p:spPr>
          <a:xfrm>
            <a:off x="8598695" y="2320306"/>
            <a:ext cx="6591299" cy="1672253"/>
          </a:xfrm>
          <a:prstGeom prst="rect">
            <a:avLst/>
          </a:prstGeom>
          <a:noFill/>
        </p:spPr>
        <p:txBody>
          <a:bodyPr wrap="square" rtlCol="0">
            <a:spAutoFit/>
          </a:bodyPr>
          <a:lstStyle/>
          <a:p>
            <a:pPr>
              <a:lnSpc>
                <a:spcPct val="120000"/>
              </a:lnSpc>
            </a:pPr>
            <a:r>
              <a:rPr lang="en-US" sz="4400" b="1" spc="170" dirty="0">
                <a:latin typeface="Poppins" panose="00000500000000000000" pitchFamily="2" charset="0"/>
                <a:cs typeface="Poppins" panose="00000500000000000000" pitchFamily="2" charset="0"/>
              </a:rPr>
              <a:t>Users</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 Can </a:t>
            </a:r>
            <a:r>
              <a:rPr lang="en-US" sz="4400" b="1" spc="170" dirty="0">
                <a:solidFill>
                  <a:srgbClr val="00CED1"/>
                </a:solidFill>
                <a:latin typeface="Poppins" panose="00000500000000000000" pitchFamily="2" charset="0"/>
                <a:cs typeface="Poppins" panose="00000500000000000000" pitchFamily="2" charset="0"/>
              </a:rPr>
              <a:t>Post</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 Jobs Or </a:t>
            </a:r>
            <a:r>
              <a:rPr lang="en-US" sz="4400" b="1" spc="170" dirty="0">
                <a:solidFill>
                  <a:srgbClr val="00CED1"/>
                </a:solidFill>
                <a:latin typeface="Poppins" panose="00000500000000000000" pitchFamily="2" charset="0"/>
                <a:cs typeface="Poppins" panose="00000500000000000000" pitchFamily="2" charset="0"/>
              </a:rPr>
              <a:t>Search</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 a Service</a:t>
            </a:r>
          </a:p>
        </p:txBody>
      </p:sp>
      <p:sp>
        <p:nvSpPr>
          <p:cNvPr id="29" name="Rectangle: Rounded Corners 28">
            <a:extLst>
              <a:ext uri="{FF2B5EF4-FFF2-40B4-BE49-F238E27FC236}">
                <a16:creationId xmlns:a16="http://schemas.microsoft.com/office/drawing/2014/main" id="{58C029AF-293C-1837-880D-E42A1E054D2D}"/>
              </a:ext>
            </a:extLst>
          </p:cNvPr>
          <p:cNvSpPr/>
          <p:nvPr/>
        </p:nvSpPr>
        <p:spPr>
          <a:xfrm>
            <a:off x="8673220" y="6717105"/>
            <a:ext cx="1174042" cy="1176084"/>
          </a:xfrm>
          <a:prstGeom prst="roundRect">
            <a:avLst>
              <a:gd name="adj" fmla="val 50000"/>
            </a:avLst>
          </a:prstGeom>
          <a:solidFill>
            <a:srgbClr val="00CE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0" name="Rectangle: Rounded Corners 39">
            <a:extLst>
              <a:ext uri="{FF2B5EF4-FFF2-40B4-BE49-F238E27FC236}">
                <a16:creationId xmlns:a16="http://schemas.microsoft.com/office/drawing/2014/main" id="{FE8F22A6-3738-995D-0E3A-9C2D58C4C268}"/>
              </a:ext>
            </a:extLst>
          </p:cNvPr>
          <p:cNvSpPr/>
          <p:nvPr/>
        </p:nvSpPr>
        <p:spPr>
          <a:xfrm>
            <a:off x="11307323" y="6717105"/>
            <a:ext cx="1174042" cy="1176084"/>
          </a:xfrm>
          <a:prstGeom prst="roundRect">
            <a:avLst>
              <a:gd name="adj" fmla="val 50000"/>
            </a:avLst>
          </a:prstGeom>
          <a:solidFill>
            <a:srgbClr val="00CE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3" name="Rectangle: Rounded Corners 42">
            <a:extLst>
              <a:ext uri="{FF2B5EF4-FFF2-40B4-BE49-F238E27FC236}">
                <a16:creationId xmlns:a16="http://schemas.microsoft.com/office/drawing/2014/main" id="{0AB8DB90-7BA7-5D20-2167-8865771D8CC8}"/>
              </a:ext>
            </a:extLst>
          </p:cNvPr>
          <p:cNvSpPr/>
          <p:nvPr/>
        </p:nvSpPr>
        <p:spPr>
          <a:xfrm>
            <a:off x="13941426" y="6717105"/>
            <a:ext cx="1174042" cy="1176084"/>
          </a:xfrm>
          <a:prstGeom prst="roundRect">
            <a:avLst>
              <a:gd name="adj" fmla="val 50000"/>
            </a:avLst>
          </a:prstGeom>
          <a:solidFill>
            <a:srgbClr val="00CE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54" name="Freeform: Shape 53">
            <a:extLst>
              <a:ext uri="{FF2B5EF4-FFF2-40B4-BE49-F238E27FC236}">
                <a16:creationId xmlns:a16="http://schemas.microsoft.com/office/drawing/2014/main" id="{1C531BD8-9309-3082-34C4-4D6F25142122}"/>
              </a:ext>
            </a:extLst>
          </p:cNvPr>
          <p:cNvSpPr/>
          <p:nvPr/>
        </p:nvSpPr>
        <p:spPr>
          <a:xfrm>
            <a:off x="640080" y="62703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sp>
        <p:nvSpPr>
          <p:cNvPr id="2" name="TextBox 1">
            <a:extLst>
              <a:ext uri="{FF2B5EF4-FFF2-40B4-BE49-F238E27FC236}">
                <a16:creationId xmlns:a16="http://schemas.microsoft.com/office/drawing/2014/main" id="{9A0932C5-8AF8-A94A-C3AC-4ED5B972D233}"/>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pic>
        <p:nvPicPr>
          <p:cNvPr id="23" name="Picture 22" descr="A screen shot of a phone&#10;&#10;Description automatically generated">
            <a:extLst>
              <a:ext uri="{FF2B5EF4-FFF2-40B4-BE49-F238E27FC236}">
                <a16:creationId xmlns:a16="http://schemas.microsoft.com/office/drawing/2014/main" id="{5A988BE4-D886-6BCE-A296-22FB2B16D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299" y="0"/>
            <a:ext cx="5798660" cy="10287000"/>
          </a:xfrm>
          <a:prstGeom prst="rect">
            <a:avLst/>
          </a:prstGeom>
        </p:spPr>
      </p:pic>
    </p:spTree>
    <p:extLst>
      <p:ext uri="{BB962C8B-B14F-4D97-AF65-F5344CB8AC3E}">
        <p14:creationId xmlns:p14="http://schemas.microsoft.com/office/powerpoint/2010/main" val="247344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62865-28D8-35F0-DCC2-15630E17A81A}"/>
              </a:ext>
            </a:extLst>
          </p:cNvPr>
          <p:cNvSpPr txBox="1"/>
          <p:nvPr/>
        </p:nvSpPr>
        <p:spPr>
          <a:xfrm>
            <a:off x="1649081" y="1199490"/>
            <a:ext cx="8123569" cy="1672253"/>
          </a:xfrm>
          <a:prstGeom prst="rect">
            <a:avLst/>
          </a:prstGeom>
          <a:noFill/>
        </p:spPr>
        <p:txBody>
          <a:bodyPr wrap="square" rtlCol="0">
            <a:spAutoFit/>
          </a:bodyPr>
          <a:lstStyle/>
          <a:p>
            <a:pPr>
              <a:lnSpc>
                <a:spcPct val="120000"/>
              </a:lnSpc>
            </a:pPr>
            <a:r>
              <a:rPr lang="en-US" sz="4400" b="1" spc="170" dirty="0">
                <a:latin typeface="Poppins" panose="00000500000000000000" pitchFamily="2" charset="0"/>
                <a:cs typeface="Poppins" panose="00000500000000000000" pitchFamily="2" charset="0"/>
              </a:rPr>
              <a:t>Freelancers</a:t>
            </a:r>
            <a:r>
              <a:rPr lang="en-US" sz="4400" b="1" spc="170" dirty="0">
                <a:solidFill>
                  <a:srgbClr val="48CAE4"/>
                </a:solidFill>
                <a:latin typeface="Poppins" panose="00000500000000000000" pitchFamily="2" charset="0"/>
                <a:cs typeface="Poppins" panose="00000500000000000000" pitchFamily="2" charset="0"/>
              </a:rPr>
              <a:t> </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Can View Jobs And </a:t>
            </a:r>
            <a:r>
              <a:rPr lang="en-US" sz="4400" b="1" spc="170" dirty="0">
                <a:solidFill>
                  <a:srgbClr val="00CED1"/>
                </a:solidFill>
                <a:latin typeface="Poppins" panose="00000500000000000000" pitchFamily="2" charset="0"/>
                <a:cs typeface="Poppins" panose="00000500000000000000" pitchFamily="2" charset="0"/>
              </a:rPr>
              <a:t>Bid</a:t>
            </a:r>
            <a:r>
              <a:rPr lang="en-US" sz="4400" b="1" spc="170" dirty="0">
                <a:solidFill>
                  <a:schemeClr val="tx1">
                    <a:lumMod val="85000"/>
                    <a:lumOff val="15000"/>
                  </a:schemeClr>
                </a:solidFill>
                <a:latin typeface="Poppins" panose="00000500000000000000" pitchFamily="2" charset="0"/>
                <a:cs typeface="Poppins" panose="00000500000000000000" pitchFamily="2" charset="0"/>
              </a:rPr>
              <a:t> On It</a:t>
            </a:r>
          </a:p>
        </p:txBody>
      </p:sp>
      <p:sp>
        <p:nvSpPr>
          <p:cNvPr id="6" name="Oval 4">
            <a:extLst>
              <a:ext uri="{FF2B5EF4-FFF2-40B4-BE49-F238E27FC236}">
                <a16:creationId xmlns:a16="http://schemas.microsoft.com/office/drawing/2014/main" id="{0FEBCA89-87A8-3F59-3637-A2386FE626BF}"/>
              </a:ext>
            </a:extLst>
          </p:cNvPr>
          <p:cNvSpPr/>
          <p:nvPr/>
        </p:nvSpPr>
        <p:spPr>
          <a:xfrm>
            <a:off x="1649081" y="3841914"/>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Oval 3">
            <a:extLst>
              <a:ext uri="{FF2B5EF4-FFF2-40B4-BE49-F238E27FC236}">
                <a16:creationId xmlns:a16="http://schemas.microsoft.com/office/drawing/2014/main" id="{76D21F42-92E4-C3FA-3395-05B95169111D}"/>
              </a:ext>
            </a:extLst>
          </p:cNvPr>
          <p:cNvSpPr/>
          <p:nvPr/>
        </p:nvSpPr>
        <p:spPr>
          <a:xfrm>
            <a:off x="1726698" y="3919531"/>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F5287E06-5558-B976-6916-4ACC87BED82F}"/>
              </a:ext>
            </a:extLst>
          </p:cNvPr>
          <p:cNvSpPr txBox="1"/>
          <p:nvPr/>
        </p:nvSpPr>
        <p:spPr>
          <a:xfrm>
            <a:off x="3581399" y="3841914"/>
            <a:ext cx="3254826"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Bidding System </a:t>
            </a:r>
          </a:p>
        </p:txBody>
      </p:sp>
      <p:sp>
        <p:nvSpPr>
          <p:cNvPr id="30" name="TextBox 29">
            <a:extLst>
              <a:ext uri="{FF2B5EF4-FFF2-40B4-BE49-F238E27FC236}">
                <a16:creationId xmlns:a16="http://schemas.microsoft.com/office/drawing/2014/main" id="{71EA533E-C393-5904-0F3A-702BF347D4FC}"/>
              </a:ext>
            </a:extLst>
          </p:cNvPr>
          <p:cNvSpPr txBox="1"/>
          <p:nvPr/>
        </p:nvSpPr>
        <p:spPr>
          <a:xfrm>
            <a:off x="3581399" y="4252851"/>
            <a:ext cx="6191250" cy="164737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Our bidding system lets freelancers competitively bid on projects, giving clients a range of choices to find the best match for their budget and needs.</a:t>
            </a:r>
          </a:p>
        </p:txBody>
      </p:sp>
      <p:sp>
        <p:nvSpPr>
          <p:cNvPr id="34" name="TextBox 33">
            <a:extLst>
              <a:ext uri="{FF2B5EF4-FFF2-40B4-BE49-F238E27FC236}">
                <a16:creationId xmlns:a16="http://schemas.microsoft.com/office/drawing/2014/main" id="{A08ED024-7F26-5140-8D72-761B8BB375D8}"/>
              </a:ext>
            </a:extLst>
          </p:cNvPr>
          <p:cNvSpPr txBox="1"/>
          <p:nvPr/>
        </p:nvSpPr>
        <p:spPr>
          <a:xfrm>
            <a:off x="3581400" y="6312602"/>
            <a:ext cx="4880020"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Chat Per Tender</a:t>
            </a:r>
          </a:p>
        </p:txBody>
      </p:sp>
      <p:sp>
        <p:nvSpPr>
          <p:cNvPr id="35" name="TextBox 34">
            <a:extLst>
              <a:ext uri="{FF2B5EF4-FFF2-40B4-BE49-F238E27FC236}">
                <a16:creationId xmlns:a16="http://schemas.microsoft.com/office/drawing/2014/main" id="{8C78D7D1-3EE4-0673-3F15-4D8D05D3CD33}"/>
              </a:ext>
            </a:extLst>
          </p:cNvPr>
          <p:cNvSpPr txBox="1"/>
          <p:nvPr/>
        </p:nvSpPr>
        <p:spPr>
          <a:xfrm>
            <a:off x="3581399" y="6723539"/>
            <a:ext cx="6191249" cy="1247265"/>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Facilitates direct communication between freelancers and clients within each project bid, enhancing clarity and collaboration.</a:t>
            </a:r>
          </a:p>
        </p:txBody>
      </p:sp>
      <p:sp>
        <p:nvSpPr>
          <p:cNvPr id="36" name="Oval 4">
            <a:extLst>
              <a:ext uri="{FF2B5EF4-FFF2-40B4-BE49-F238E27FC236}">
                <a16:creationId xmlns:a16="http://schemas.microsoft.com/office/drawing/2014/main" id="{E2BB6D25-F91B-90AA-ECC6-04D7A304B0B1}"/>
              </a:ext>
            </a:extLst>
          </p:cNvPr>
          <p:cNvSpPr/>
          <p:nvPr/>
        </p:nvSpPr>
        <p:spPr>
          <a:xfrm>
            <a:off x="1649081" y="6387399"/>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Oval 3">
            <a:extLst>
              <a:ext uri="{FF2B5EF4-FFF2-40B4-BE49-F238E27FC236}">
                <a16:creationId xmlns:a16="http://schemas.microsoft.com/office/drawing/2014/main" id="{1AD86940-16E6-0FCA-4AF4-C12DECC5AF55}"/>
              </a:ext>
            </a:extLst>
          </p:cNvPr>
          <p:cNvSpPr/>
          <p:nvPr/>
        </p:nvSpPr>
        <p:spPr>
          <a:xfrm>
            <a:off x="1726698" y="6465016"/>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grpSp>
        <p:nvGrpSpPr>
          <p:cNvPr id="22" name="Group 21">
            <a:extLst>
              <a:ext uri="{FF2B5EF4-FFF2-40B4-BE49-F238E27FC236}">
                <a16:creationId xmlns:a16="http://schemas.microsoft.com/office/drawing/2014/main" id="{F98C7944-2285-12A1-D7A4-2592DCCA018B}"/>
              </a:ext>
            </a:extLst>
          </p:cNvPr>
          <p:cNvGrpSpPr/>
          <p:nvPr/>
        </p:nvGrpSpPr>
        <p:grpSpPr>
          <a:xfrm>
            <a:off x="12583078" y="1687375"/>
            <a:ext cx="4146978" cy="7449009"/>
            <a:chOff x="2571751" y="2529507"/>
            <a:chExt cx="3437166" cy="6174009"/>
          </a:xfrm>
        </p:grpSpPr>
        <p:sp>
          <p:nvSpPr>
            <p:cNvPr id="24" name="Freeform: Shape 23">
              <a:extLst>
                <a:ext uri="{FF2B5EF4-FFF2-40B4-BE49-F238E27FC236}">
                  <a16:creationId xmlns:a16="http://schemas.microsoft.com/office/drawing/2014/main" id="{8210A0D4-1011-F334-8C4A-AADB9A405C54}"/>
                </a:ext>
              </a:extLst>
            </p:cNvPr>
            <p:cNvSpPr/>
            <p:nvPr/>
          </p:nvSpPr>
          <p:spPr>
            <a:xfrm>
              <a:off x="3113053" y="2529507"/>
              <a:ext cx="2347828" cy="2347828"/>
            </a:xfrm>
            <a:custGeom>
              <a:avLst/>
              <a:gdLst>
                <a:gd name="connsiteX0" fmla="*/ 2515733 w 3226632"/>
                <a:gd name="connsiteY0" fmla="*/ 195232 h 3226632"/>
                <a:gd name="connsiteX1" fmla="*/ 2515733 w 3226632"/>
                <a:gd name="connsiteY1" fmla="*/ 453066 h 3226632"/>
                <a:gd name="connsiteX2" fmla="*/ 2773566 w 3226632"/>
                <a:gd name="connsiteY2" fmla="*/ 453066 h 3226632"/>
                <a:gd name="connsiteX3" fmla="*/ 2773566 w 3226632"/>
                <a:gd name="connsiteY3" fmla="*/ 710899 h 3226632"/>
                <a:gd name="connsiteX4" fmla="*/ 2000067 w 3226632"/>
                <a:gd name="connsiteY4" fmla="*/ 710899 h 3226632"/>
                <a:gd name="connsiteX5" fmla="*/ 2000067 w 3226632"/>
                <a:gd name="connsiteY5" fmla="*/ 1484400 h 3226632"/>
                <a:gd name="connsiteX6" fmla="*/ 2257900 w 3226632"/>
                <a:gd name="connsiteY6" fmla="*/ 1484400 h 3226632"/>
                <a:gd name="connsiteX7" fmla="*/ 2257900 w 3226632"/>
                <a:gd name="connsiteY7" fmla="*/ 968733 h 3226632"/>
                <a:gd name="connsiteX8" fmla="*/ 2773566 w 3226632"/>
                <a:gd name="connsiteY8" fmla="*/ 968733 h 3226632"/>
                <a:gd name="connsiteX9" fmla="*/ 2773566 w 3226632"/>
                <a:gd name="connsiteY9" fmla="*/ 1269538 h 3226632"/>
                <a:gd name="connsiteX10" fmla="*/ 2515733 w 3226632"/>
                <a:gd name="connsiteY10" fmla="*/ 1269538 h 3226632"/>
                <a:gd name="connsiteX11" fmla="*/ 2515733 w 3226632"/>
                <a:gd name="connsiteY11" fmla="*/ 1527372 h 3226632"/>
                <a:gd name="connsiteX12" fmla="*/ 2773566 w 3226632"/>
                <a:gd name="connsiteY12" fmla="*/ 1527372 h 3226632"/>
                <a:gd name="connsiteX13" fmla="*/ 2773566 w 3226632"/>
                <a:gd name="connsiteY13" fmla="*/ 2257900 h 3226632"/>
                <a:gd name="connsiteX14" fmla="*/ 2257900 w 3226632"/>
                <a:gd name="connsiteY14" fmla="*/ 2257900 h 3226632"/>
                <a:gd name="connsiteX15" fmla="*/ 2257900 w 3226632"/>
                <a:gd name="connsiteY15" fmla="*/ 2000067 h 3226632"/>
                <a:gd name="connsiteX16" fmla="*/ 2558705 w 3226632"/>
                <a:gd name="connsiteY16" fmla="*/ 2000067 h 3226632"/>
                <a:gd name="connsiteX17" fmla="*/ 2558705 w 3226632"/>
                <a:gd name="connsiteY17" fmla="*/ 1742234 h 3226632"/>
                <a:gd name="connsiteX18" fmla="*/ 2000067 w 3226632"/>
                <a:gd name="connsiteY18" fmla="*/ 1742234 h 3226632"/>
                <a:gd name="connsiteX19" fmla="*/ 2000067 w 3226632"/>
                <a:gd name="connsiteY19" fmla="*/ 2515734 h 3226632"/>
                <a:gd name="connsiteX20" fmla="*/ 2773566 w 3226632"/>
                <a:gd name="connsiteY20" fmla="*/ 2515734 h 3226632"/>
                <a:gd name="connsiteX21" fmla="*/ 2773566 w 3226632"/>
                <a:gd name="connsiteY21" fmla="*/ 2773567 h 3226632"/>
                <a:gd name="connsiteX22" fmla="*/ 453066 w 3226632"/>
                <a:gd name="connsiteY22" fmla="*/ 2773567 h 3226632"/>
                <a:gd name="connsiteX23" fmla="*/ 453066 w 3226632"/>
                <a:gd name="connsiteY23" fmla="*/ 2000067 h 3226632"/>
                <a:gd name="connsiteX24" fmla="*/ 1226566 w 3226632"/>
                <a:gd name="connsiteY24" fmla="*/ 2000067 h 3226632"/>
                <a:gd name="connsiteX25" fmla="*/ 1226566 w 3226632"/>
                <a:gd name="connsiteY25" fmla="*/ 1742234 h 3226632"/>
                <a:gd name="connsiteX26" fmla="*/ 195233 w 3226632"/>
                <a:gd name="connsiteY26" fmla="*/ 1742234 h 3226632"/>
                <a:gd name="connsiteX27" fmla="*/ 195233 w 3226632"/>
                <a:gd name="connsiteY27" fmla="*/ 2936814 h 3226632"/>
                <a:gd name="connsiteX28" fmla="*/ 289819 w 3226632"/>
                <a:gd name="connsiteY28" fmla="*/ 3031400 h 3226632"/>
                <a:gd name="connsiteX29" fmla="*/ 2936814 w 3226632"/>
                <a:gd name="connsiteY29" fmla="*/ 3031400 h 3226632"/>
                <a:gd name="connsiteX30" fmla="*/ 3023968 w 3226632"/>
                <a:gd name="connsiteY30" fmla="*/ 2973632 h 3226632"/>
                <a:gd name="connsiteX31" fmla="*/ 3031399 w 3226632"/>
                <a:gd name="connsiteY31" fmla="*/ 2936819 h 3226632"/>
                <a:gd name="connsiteX32" fmla="*/ 3031399 w 3226632"/>
                <a:gd name="connsiteY32" fmla="*/ 289813 h 3226632"/>
                <a:gd name="connsiteX33" fmla="*/ 3023968 w 3226632"/>
                <a:gd name="connsiteY33" fmla="*/ 253001 h 3226632"/>
                <a:gd name="connsiteX34" fmla="*/ 2936814 w 3226632"/>
                <a:gd name="connsiteY34" fmla="*/ 195232 h 3226632"/>
                <a:gd name="connsiteX35" fmla="*/ 289819 w 3226632"/>
                <a:gd name="connsiteY35" fmla="*/ 195232 h 3226632"/>
                <a:gd name="connsiteX36" fmla="*/ 195233 w 3226632"/>
                <a:gd name="connsiteY36" fmla="*/ 289818 h 3226632"/>
                <a:gd name="connsiteX37" fmla="*/ 195233 w 3226632"/>
                <a:gd name="connsiteY37" fmla="*/ 1484400 h 3226632"/>
                <a:gd name="connsiteX38" fmla="*/ 453066 w 3226632"/>
                <a:gd name="connsiteY38" fmla="*/ 1484400 h 3226632"/>
                <a:gd name="connsiteX39" fmla="*/ 453066 w 3226632"/>
                <a:gd name="connsiteY39" fmla="*/ 453066 h 3226632"/>
                <a:gd name="connsiteX40" fmla="*/ 710899 w 3226632"/>
                <a:gd name="connsiteY40" fmla="*/ 453066 h 3226632"/>
                <a:gd name="connsiteX41" fmla="*/ 710899 w 3226632"/>
                <a:gd name="connsiteY41" fmla="*/ 1484400 h 3226632"/>
                <a:gd name="connsiteX42" fmla="*/ 1484399 w 3226632"/>
                <a:gd name="connsiteY42" fmla="*/ 1484400 h 3226632"/>
                <a:gd name="connsiteX43" fmla="*/ 1484399 w 3226632"/>
                <a:gd name="connsiteY43" fmla="*/ 2257900 h 3226632"/>
                <a:gd name="connsiteX44" fmla="*/ 710899 w 3226632"/>
                <a:gd name="connsiteY44" fmla="*/ 2257900 h 3226632"/>
                <a:gd name="connsiteX45" fmla="*/ 710899 w 3226632"/>
                <a:gd name="connsiteY45" fmla="*/ 2515734 h 3226632"/>
                <a:gd name="connsiteX46" fmla="*/ 1742233 w 3226632"/>
                <a:gd name="connsiteY46" fmla="*/ 2515734 h 3226632"/>
                <a:gd name="connsiteX47" fmla="*/ 1742233 w 3226632"/>
                <a:gd name="connsiteY47" fmla="*/ 1226567 h 3226632"/>
                <a:gd name="connsiteX48" fmla="*/ 968733 w 3226632"/>
                <a:gd name="connsiteY48" fmla="*/ 1226567 h 3226632"/>
                <a:gd name="connsiteX49" fmla="*/ 968733 w 3226632"/>
                <a:gd name="connsiteY49" fmla="*/ 453066 h 3226632"/>
                <a:gd name="connsiteX50" fmla="*/ 1484399 w 3226632"/>
                <a:gd name="connsiteY50" fmla="*/ 453066 h 3226632"/>
                <a:gd name="connsiteX51" fmla="*/ 1484399 w 3226632"/>
                <a:gd name="connsiteY51" fmla="*/ 710899 h 3226632"/>
                <a:gd name="connsiteX52" fmla="*/ 1226566 w 3226632"/>
                <a:gd name="connsiteY52" fmla="*/ 710899 h 3226632"/>
                <a:gd name="connsiteX53" fmla="*/ 1226566 w 3226632"/>
                <a:gd name="connsiteY53" fmla="*/ 968733 h 3226632"/>
                <a:gd name="connsiteX54" fmla="*/ 1742233 w 3226632"/>
                <a:gd name="connsiteY54" fmla="*/ 968733 h 3226632"/>
                <a:gd name="connsiteX55" fmla="*/ 1742233 w 3226632"/>
                <a:gd name="connsiteY55" fmla="*/ 453066 h 3226632"/>
                <a:gd name="connsiteX56" fmla="*/ 2257900 w 3226632"/>
                <a:gd name="connsiteY56" fmla="*/ 453066 h 3226632"/>
                <a:gd name="connsiteX57" fmla="*/ 2257900 w 3226632"/>
                <a:gd name="connsiteY57" fmla="*/ 195232 h 3226632"/>
                <a:gd name="connsiteX58" fmla="*/ 218217 w 3226632"/>
                <a:gd name="connsiteY58" fmla="*/ 0 h 3226632"/>
                <a:gd name="connsiteX59" fmla="*/ 3008415 w 3226632"/>
                <a:gd name="connsiteY59" fmla="*/ 0 h 3226632"/>
                <a:gd name="connsiteX60" fmla="*/ 3226632 w 3226632"/>
                <a:gd name="connsiteY60" fmla="*/ 218217 h 3226632"/>
                <a:gd name="connsiteX61" fmla="*/ 3226632 w 3226632"/>
                <a:gd name="connsiteY61" fmla="*/ 3008415 h 3226632"/>
                <a:gd name="connsiteX62" fmla="*/ 3008415 w 3226632"/>
                <a:gd name="connsiteY62" fmla="*/ 3226632 h 3226632"/>
                <a:gd name="connsiteX63" fmla="*/ 218217 w 3226632"/>
                <a:gd name="connsiteY63" fmla="*/ 3226632 h 3226632"/>
                <a:gd name="connsiteX64" fmla="*/ 0 w 3226632"/>
                <a:gd name="connsiteY64" fmla="*/ 3008415 h 3226632"/>
                <a:gd name="connsiteX65" fmla="*/ 0 w 3226632"/>
                <a:gd name="connsiteY65" fmla="*/ 218217 h 3226632"/>
                <a:gd name="connsiteX66" fmla="*/ 218217 w 3226632"/>
                <a:gd name="connsiteY66" fmla="*/ 0 h 322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26632" h="3226632">
                  <a:moveTo>
                    <a:pt x="2515733" y="195232"/>
                  </a:moveTo>
                  <a:lnTo>
                    <a:pt x="2515733" y="453066"/>
                  </a:lnTo>
                  <a:lnTo>
                    <a:pt x="2773566" y="453066"/>
                  </a:lnTo>
                  <a:lnTo>
                    <a:pt x="2773566" y="710899"/>
                  </a:lnTo>
                  <a:lnTo>
                    <a:pt x="2000067" y="710899"/>
                  </a:lnTo>
                  <a:lnTo>
                    <a:pt x="2000067" y="1484400"/>
                  </a:lnTo>
                  <a:lnTo>
                    <a:pt x="2257900" y="1484400"/>
                  </a:lnTo>
                  <a:lnTo>
                    <a:pt x="2257900" y="968733"/>
                  </a:lnTo>
                  <a:lnTo>
                    <a:pt x="2773566" y="968733"/>
                  </a:lnTo>
                  <a:lnTo>
                    <a:pt x="2773566" y="1269538"/>
                  </a:lnTo>
                  <a:lnTo>
                    <a:pt x="2515733" y="1269538"/>
                  </a:lnTo>
                  <a:lnTo>
                    <a:pt x="2515733" y="1527372"/>
                  </a:lnTo>
                  <a:lnTo>
                    <a:pt x="2773566" y="1527372"/>
                  </a:lnTo>
                  <a:lnTo>
                    <a:pt x="2773566" y="2257900"/>
                  </a:lnTo>
                  <a:lnTo>
                    <a:pt x="2257900" y="2257900"/>
                  </a:lnTo>
                  <a:lnTo>
                    <a:pt x="2257900" y="2000067"/>
                  </a:lnTo>
                  <a:lnTo>
                    <a:pt x="2558705" y="2000067"/>
                  </a:lnTo>
                  <a:lnTo>
                    <a:pt x="2558705" y="1742234"/>
                  </a:lnTo>
                  <a:lnTo>
                    <a:pt x="2000067" y="1742234"/>
                  </a:lnTo>
                  <a:lnTo>
                    <a:pt x="2000067" y="2515734"/>
                  </a:lnTo>
                  <a:lnTo>
                    <a:pt x="2773566" y="2515734"/>
                  </a:lnTo>
                  <a:lnTo>
                    <a:pt x="2773566" y="2773567"/>
                  </a:lnTo>
                  <a:lnTo>
                    <a:pt x="453066" y="2773567"/>
                  </a:lnTo>
                  <a:lnTo>
                    <a:pt x="453066" y="2000067"/>
                  </a:lnTo>
                  <a:lnTo>
                    <a:pt x="1226566" y="2000067"/>
                  </a:lnTo>
                  <a:lnTo>
                    <a:pt x="1226566" y="1742234"/>
                  </a:lnTo>
                  <a:lnTo>
                    <a:pt x="195233" y="1742234"/>
                  </a:lnTo>
                  <a:lnTo>
                    <a:pt x="195233" y="2936814"/>
                  </a:lnTo>
                  <a:cubicBezTo>
                    <a:pt x="195233" y="2989053"/>
                    <a:pt x="237580" y="3031400"/>
                    <a:pt x="289819" y="3031400"/>
                  </a:cubicBezTo>
                  <a:lnTo>
                    <a:pt x="2936814" y="3031400"/>
                  </a:lnTo>
                  <a:cubicBezTo>
                    <a:pt x="2975993" y="3031400"/>
                    <a:pt x="3009608" y="3007580"/>
                    <a:pt x="3023968" y="2973632"/>
                  </a:cubicBezTo>
                  <a:lnTo>
                    <a:pt x="3031399" y="2936819"/>
                  </a:lnTo>
                  <a:lnTo>
                    <a:pt x="3031399" y="289813"/>
                  </a:lnTo>
                  <a:lnTo>
                    <a:pt x="3023968" y="253001"/>
                  </a:lnTo>
                  <a:cubicBezTo>
                    <a:pt x="3009608" y="219053"/>
                    <a:pt x="2975993" y="195232"/>
                    <a:pt x="2936814" y="195232"/>
                  </a:cubicBezTo>
                  <a:close/>
                  <a:moveTo>
                    <a:pt x="289819" y="195232"/>
                  </a:moveTo>
                  <a:cubicBezTo>
                    <a:pt x="237580" y="195232"/>
                    <a:pt x="195233" y="237579"/>
                    <a:pt x="195233" y="289818"/>
                  </a:cubicBezTo>
                  <a:lnTo>
                    <a:pt x="195233" y="1484400"/>
                  </a:lnTo>
                  <a:lnTo>
                    <a:pt x="453066" y="1484400"/>
                  </a:lnTo>
                  <a:lnTo>
                    <a:pt x="453066" y="453066"/>
                  </a:lnTo>
                  <a:lnTo>
                    <a:pt x="710899" y="453066"/>
                  </a:lnTo>
                  <a:lnTo>
                    <a:pt x="710899" y="1484400"/>
                  </a:lnTo>
                  <a:lnTo>
                    <a:pt x="1484399" y="1484400"/>
                  </a:lnTo>
                  <a:lnTo>
                    <a:pt x="1484399" y="2257900"/>
                  </a:lnTo>
                  <a:lnTo>
                    <a:pt x="710899" y="2257900"/>
                  </a:lnTo>
                  <a:lnTo>
                    <a:pt x="710899" y="2515734"/>
                  </a:lnTo>
                  <a:lnTo>
                    <a:pt x="1742233" y="2515734"/>
                  </a:lnTo>
                  <a:lnTo>
                    <a:pt x="1742233" y="1226567"/>
                  </a:lnTo>
                  <a:lnTo>
                    <a:pt x="968733" y="1226567"/>
                  </a:lnTo>
                  <a:lnTo>
                    <a:pt x="968733" y="453066"/>
                  </a:lnTo>
                  <a:lnTo>
                    <a:pt x="1484399" y="453066"/>
                  </a:lnTo>
                  <a:lnTo>
                    <a:pt x="1484399" y="710899"/>
                  </a:lnTo>
                  <a:lnTo>
                    <a:pt x="1226566" y="710899"/>
                  </a:lnTo>
                  <a:lnTo>
                    <a:pt x="1226566" y="968733"/>
                  </a:lnTo>
                  <a:lnTo>
                    <a:pt x="1742233" y="968733"/>
                  </a:lnTo>
                  <a:lnTo>
                    <a:pt x="1742233" y="453066"/>
                  </a:lnTo>
                  <a:lnTo>
                    <a:pt x="2257900" y="453066"/>
                  </a:lnTo>
                  <a:lnTo>
                    <a:pt x="2257900" y="195232"/>
                  </a:lnTo>
                  <a:close/>
                  <a:moveTo>
                    <a:pt x="218217" y="0"/>
                  </a:moveTo>
                  <a:lnTo>
                    <a:pt x="3008415" y="0"/>
                  </a:lnTo>
                  <a:cubicBezTo>
                    <a:pt x="3128933" y="0"/>
                    <a:pt x="3226632" y="97699"/>
                    <a:pt x="3226632" y="218217"/>
                  </a:cubicBezTo>
                  <a:lnTo>
                    <a:pt x="3226632" y="3008415"/>
                  </a:lnTo>
                  <a:cubicBezTo>
                    <a:pt x="3226632" y="3128933"/>
                    <a:pt x="3128933" y="3226632"/>
                    <a:pt x="3008415" y="3226632"/>
                  </a:cubicBezTo>
                  <a:lnTo>
                    <a:pt x="218217" y="3226632"/>
                  </a:lnTo>
                  <a:cubicBezTo>
                    <a:pt x="97699" y="3226632"/>
                    <a:pt x="0" y="3128933"/>
                    <a:pt x="0" y="3008415"/>
                  </a:cubicBezTo>
                  <a:lnTo>
                    <a:pt x="0" y="218217"/>
                  </a:lnTo>
                  <a:cubicBezTo>
                    <a:pt x="0" y="97699"/>
                    <a:pt x="97699" y="0"/>
                    <a:pt x="2182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endParaRPr>
            </a:p>
          </p:txBody>
        </p:sp>
        <p:sp>
          <p:nvSpPr>
            <p:cNvPr id="25" name="TextBox 24">
              <a:extLst>
                <a:ext uri="{FF2B5EF4-FFF2-40B4-BE49-F238E27FC236}">
                  <a16:creationId xmlns:a16="http://schemas.microsoft.com/office/drawing/2014/main" id="{5BC0C64F-132B-C38D-3444-DBE4CFD84C31}"/>
                </a:ext>
              </a:extLst>
            </p:cNvPr>
            <p:cNvSpPr txBox="1"/>
            <p:nvPr/>
          </p:nvSpPr>
          <p:spPr>
            <a:xfrm>
              <a:off x="2571751" y="5938188"/>
              <a:ext cx="3430432" cy="596925"/>
            </a:xfrm>
            <a:prstGeom prst="rect">
              <a:avLst/>
            </a:prstGeom>
            <a:noFill/>
          </p:spPr>
          <p:txBody>
            <a:bodyPr wrap="square" rtlCol="0">
              <a:spAutoFit/>
            </a:bodyPr>
            <a:lstStyle/>
            <a:p>
              <a:pPr algn="ctr">
                <a:lnSpc>
                  <a:spcPct val="120000"/>
                </a:lnSpc>
              </a:pPr>
              <a:r>
                <a:rPr lang="en-US" sz="3600" b="1" spc="170">
                  <a:solidFill>
                    <a:schemeClr val="bg1"/>
                  </a:solidFill>
                  <a:latin typeface="Poppins" panose="00000500000000000000" pitchFamily="2" charset="0"/>
                  <a:cs typeface="Poppins" panose="00000500000000000000" pitchFamily="2" charset="0"/>
                </a:rPr>
                <a:t>MockApps</a:t>
              </a:r>
            </a:p>
          </p:txBody>
        </p:sp>
        <p:sp>
          <p:nvSpPr>
            <p:cNvPr id="26" name="TextBox 25">
              <a:extLst>
                <a:ext uri="{FF2B5EF4-FFF2-40B4-BE49-F238E27FC236}">
                  <a16:creationId xmlns:a16="http://schemas.microsoft.com/office/drawing/2014/main" id="{5CCD3861-F82B-F4F1-AE12-0A82812C60F6}"/>
                </a:ext>
              </a:extLst>
            </p:cNvPr>
            <p:cNvSpPr txBox="1"/>
            <p:nvPr/>
          </p:nvSpPr>
          <p:spPr>
            <a:xfrm>
              <a:off x="2578485" y="5556254"/>
              <a:ext cx="3430432" cy="423460"/>
            </a:xfrm>
            <a:prstGeom prst="rect">
              <a:avLst/>
            </a:prstGeom>
            <a:noFill/>
          </p:spPr>
          <p:txBody>
            <a:bodyPr wrap="square" rtlCol="0">
              <a:spAutoFit/>
            </a:bodyPr>
            <a:lstStyle/>
            <a:p>
              <a:pPr algn="ctr">
                <a:lnSpc>
                  <a:spcPct val="120000"/>
                </a:lnSpc>
              </a:pPr>
              <a:r>
                <a:rPr lang="en-US" sz="2400" spc="200" dirty="0">
                  <a:solidFill>
                    <a:schemeClr val="bg1"/>
                  </a:solidFill>
                  <a:latin typeface="Poppins Medium" panose="00000600000000000000" pitchFamily="2" charset="0"/>
                  <a:cs typeface="Poppins Medium" panose="00000600000000000000" pitchFamily="2" charset="0"/>
                </a:rPr>
                <a:t>Welcome to</a:t>
              </a:r>
            </a:p>
          </p:txBody>
        </p:sp>
        <p:sp>
          <p:nvSpPr>
            <p:cNvPr id="27" name="TextBox 26">
              <a:extLst>
                <a:ext uri="{FF2B5EF4-FFF2-40B4-BE49-F238E27FC236}">
                  <a16:creationId xmlns:a16="http://schemas.microsoft.com/office/drawing/2014/main" id="{9967E78E-B1C6-97AF-5464-AE241048B9A0}"/>
                </a:ext>
              </a:extLst>
            </p:cNvPr>
            <p:cNvSpPr txBox="1"/>
            <p:nvPr/>
          </p:nvSpPr>
          <p:spPr>
            <a:xfrm>
              <a:off x="3423972" y="8210449"/>
              <a:ext cx="1725990" cy="423460"/>
            </a:xfrm>
            <a:prstGeom prst="rect">
              <a:avLst/>
            </a:prstGeom>
            <a:noFill/>
          </p:spPr>
          <p:txBody>
            <a:bodyPr wrap="square" rtlCol="0">
              <a:spAutoFit/>
            </a:bodyPr>
            <a:lstStyle/>
            <a:p>
              <a:pPr algn="ctr">
                <a:lnSpc>
                  <a:spcPct val="120000"/>
                </a:lnSpc>
              </a:pPr>
              <a:r>
                <a:rPr lang="en-US" sz="2400" spc="200">
                  <a:solidFill>
                    <a:schemeClr val="bg1"/>
                  </a:solidFill>
                  <a:latin typeface="Poppins Medium" panose="00000600000000000000" pitchFamily="2" charset="0"/>
                  <a:cs typeface="Poppins Medium" panose="00000600000000000000" pitchFamily="2" charset="0"/>
                </a:rPr>
                <a:t>Install</a:t>
              </a:r>
            </a:p>
          </p:txBody>
        </p:sp>
        <p:sp>
          <p:nvSpPr>
            <p:cNvPr id="28" name="Rectangle: Rounded Corners 27">
              <a:extLst>
                <a:ext uri="{FF2B5EF4-FFF2-40B4-BE49-F238E27FC236}">
                  <a16:creationId xmlns:a16="http://schemas.microsoft.com/office/drawing/2014/main" id="{AC21BC8A-1538-1915-BF7B-7969EAB95001}"/>
                </a:ext>
              </a:extLst>
            </p:cNvPr>
            <p:cNvSpPr/>
            <p:nvPr/>
          </p:nvSpPr>
          <p:spPr>
            <a:xfrm>
              <a:off x="3251848" y="8140841"/>
              <a:ext cx="2070238" cy="562675"/>
            </a:xfrm>
            <a:prstGeom prst="roundRect">
              <a:avLst>
                <a:gd name="adj" fmla="val 5000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 name="TextBox 3">
            <a:extLst>
              <a:ext uri="{FF2B5EF4-FFF2-40B4-BE49-F238E27FC236}">
                <a16:creationId xmlns:a16="http://schemas.microsoft.com/office/drawing/2014/main" id="{E51B757C-4A65-F476-112D-24FB7BCA1E40}"/>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pic>
        <p:nvPicPr>
          <p:cNvPr id="11" name="Picture 10" descr="A white line drawing of a chat&#10;&#10;Description automatically generated">
            <a:extLst>
              <a:ext uri="{FF2B5EF4-FFF2-40B4-BE49-F238E27FC236}">
                <a16:creationId xmlns:a16="http://schemas.microsoft.com/office/drawing/2014/main" id="{249EEB27-0185-0654-316A-48C23AA60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312" y="6788630"/>
            <a:ext cx="773508" cy="773508"/>
          </a:xfrm>
          <a:prstGeom prst="rect">
            <a:avLst/>
          </a:prstGeom>
        </p:spPr>
      </p:pic>
      <p:pic>
        <p:nvPicPr>
          <p:cNvPr id="12" name="Picture 11" descr="A hand pointing to a bid&#10;&#10;Description automatically generated">
            <a:extLst>
              <a:ext uri="{FF2B5EF4-FFF2-40B4-BE49-F238E27FC236}">
                <a16:creationId xmlns:a16="http://schemas.microsoft.com/office/drawing/2014/main" id="{E563CBE5-31F0-2674-9947-99F64B4F6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491" y="4038270"/>
            <a:ext cx="1275150" cy="1275150"/>
          </a:xfrm>
          <a:prstGeom prst="rect">
            <a:avLst/>
          </a:prstGeom>
        </p:spPr>
      </p:pic>
      <p:pic>
        <p:nvPicPr>
          <p:cNvPr id="16" name="Picture 15" descr="A screen shot of a phone&#10;&#10;Description automatically generated">
            <a:extLst>
              <a:ext uri="{FF2B5EF4-FFF2-40B4-BE49-F238E27FC236}">
                <a16:creationId xmlns:a16="http://schemas.microsoft.com/office/drawing/2014/main" id="{B3541B4B-5970-6C25-7AA5-CEF7BE6A8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608" y="603900"/>
            <a:ext cx="4607792" cy="9079200"/>
          </a:xfrm>
          <a:prstGeom prst="rect">
            <a:avLst/>
          </a:prstGeom>
        </p:spPr>
      </p:pic>
    </p:spTree>
    <p:extLst>
      <p:ext uri="{BB962C8B-B14F-4D97-AF65-F5344CB8AC3E}">
        <p14:creationId xmlns:p14="http://schemas.microsoft.com/office/powerpoint/2010/main" val="406578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84120-8CA0-4B8B-26F2-C5AF2EC88EA7}"/>
              </a:ext>
            </a:extLst>
          </p:cNvPr>
          <p:cNvSpPr txBox="1"/>
          <p:nvPr/>
        </p:nvSpPr>
        <p:spPr>
          <a:xfrm>
            <a:off x="6580532" y="1089375"/>
            <a:ext cx="6959602" cy="1670201"/>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Multiple </a:t>
            </a:r>
            <a:r>
              <a:rPr lang="en-US" sz="4400" b="1" spc="170" dirty="0">
                <a:latin typeface="Poppins" panose="00000500000000000000" pitchFamily="2" charset="0"/>
                <a:cs typeface="Poppins" panose="00000500000000000000" pitchFamily="2" charset="0"/>
              </a:rPr>
              <a:t>And</a:t>
            </a:r>
            <a:r>
              <a:rPr lang="en-US" sz="4400" b="1" spc="170" dirty="0">
                <a:solidFill>
                  <a:srgbClr val="00CED1"/>
                </a:solidFill>
                <a:latin typeface="Poppins" panose="00000500000000000000" pitchFamily="2" charset="0"/>
                <a:cs typeface="Poppins" panose="00000500000000000000" pitchFamily="2" charset="0"/>
              </a:rPr>
              <a:t> Secure </a:t>
            </a:r>
            <a:r>
              <a:rPr lang="en-US" sz="4400" b="1" spc="170" dirty="0">
                <a:latin typeface="Poppins" panose="00000500000000000000" pitchFamily="2" charset="0"/>
                <a:cs typeface="Poppins" panose="00000500000000000000" pitchFamily="2" charset="0"/>
              </a:rPr>
              <a:t>Payment Methods </a:t>
            </a:r>
            <a:endParaRPr lang="en-US" sz="4400" b="1" spc="170" dirty="0">
              <a:latin typeface="Code Next-Trial SemiBold"/>
              <a:cs typeface="Poppins" panose="00000500000000000000" pitchFamily="2" charset="0"/>
            </a:endParaRPr>
          </a:p>
        </p:txBody>
      </p:sp>
      <p:sp>
        <p:nvSpPr>
          <p:cNvPr id="4" name="Oval 3">
            <a:extLst>
              <a:ext uri="{FF2B5EF4-FFF2-40B4-BE49-F238E27FC236}">
                <a16:creationId xmlns:a16="http://schemas.microsoft.com/office/drawing/2014/main" id="{2AF892C8-F1FB-C698-D1FA-E0A7C23B0D2D}"/>
              </a:ext>
            </a:extLst>
          </p:cNvPr>
          <p:cNvSpPr/>
          <p:nvPr/>
        </p:nvSpPr>
        <p:spPr>
          <a:xfrm>
            <a:off x="6580532" y="3532878"/>
            <a:ext cx="752476" cy="752474"/>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CED1"/>
              </a:solidFill>
              <a:latin typeface="Arial" panose="020B0604020202020204" pitchFamily="34" charset="0"/>
            </a:endParaRPr>
          </a:p>
        </p:txBody>
      </p:sp>
      <p:sp>
        <p:nvSpPr>
          <p:cNvPr id="6" name="Oval 5">
            <a:extLst>
              <a:ext uri="{FF2B5EF4-FFF2-40B4-BE49-F238E27FC236}">
                <a16:creationId xmlns:a16="http://schemas.microsoft.com/office/drawing/2014/main" id="{4D123104-7F43-FB78-7A4E-DDE0585BCA2B}"/>
              </a:ext>
            </a:extLst>
          </p:cNvPr>
          <p:cNvSpPr/>
          <p:nvPr/>
        </p:nvSpPr>
        <p:spPr>
          <a:xfrm>
            <a:off x="12036054" y="3532878"/>
            <a:ext cx="752476" cy="752474"/>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8" name="Oval 7">
            <a:extLst>
              <a:ext uri="{FF2B5EF4-FFF2-40B4-BE49-F238E27FC236}">
                <a16:creationId xmlns:a16="http://schemas.microsoft.com/office/drawing/2014/main" id="{57BE5E07-5101-5665-5098-86927957AF82}"/>
              </a:ext>
            </a:extLst>
          </p:cNvPr>
          <p:cNvSpPr/>
          <p:nvPr/>
        </p:nvSpPr>
        <p:spPr>
          <a:xfrm>
            <a:off x="6580532" y="6271086"/>
            <a:ext cx="752476" cy="752474"/>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 name="TextBox 9">
            <a:extLst>
              <a:ext uri="{FF2B5EF4-FFF2-40B4-BE49-F238E27FC236}">
                <a16:creationId xmlns:a16="http://schemas.microsoft.com/office/drawing/2014/main" id="{C2E9FE78-2A19-2796-8FAD-5320147A4E47}"/>
              </a:ext>
            </a:extLst>
          </p:cNvPr>
          <p:cNvSpPr txBox="1"/>
          <p:nvPr/>
        </p:nvSpPr>
        <p:spPr>
          <a:xfrm>
            <a:off x="6580532" y="3618779"/>
            <a:ext cx="752476" cy="580672"/>
          </a:xfrm>
          <a:prstGeom prst="rect">
            <a:avLst/>
          </a:prstGeom>
          <a:noFill/>
        </p:spPr>
        <p:txBody>
          <a:bodyPr wrap="square" rtlCol="0">
            <a:spAutoFit/>
          </a:bodyPr>
          <a:lstStyle/>
          <a:p>
            <a:pPr algn="ctr">
              <a:lnSpc>
                <a:spcPct val="120000"/>
              </a:lnSpc>
            </a:pPr>
            <a:r>
              <a:rPr lang="en-US" sz="2800" spc="200" dirty="0">
                <a:solidFill>
                  <a:schemeClr val="bg1"/>
                </a:solidFill>
                <a:latin typeface="Poppins Medium" panose="00000600000000000000" pitchFamily="2" charset="0"/>
                <a:cs typeface="Poppins Medium" panose="00000600000000000000" pitchFamily="2" charset="0"/>
              </a:rPr>
              <a:t>01</a:t>
            </a:r>
          </a:p>
        </p:txBody>
      </p:sp>
      <p:sp>
        <p:nvSpPr>
          <p:cNvPr id="11" name="TextBox 10">
            <a:extLst>
              <a:ext uri="{FF2B5EF4-FFF2-40B4-BE49-F238E27FC236}">
                <a16:creationId xmlns:a16="http://schemas.microsoft.com/office/drawing/2014/main" id="{5339D54C-4694-0209-6467-7E23A3F045C9}"/>
              </a:ext>
            </a:extLst>
          </p:cNvPr>
          <p:cNvSpPr txBox="1"/>
          <p:nvPr/>
        </p:nvSpPr>
        <p:spPr>
          <a:xfrm>
            <a:off x="12036054" y="3618779"/>
            <a:ext cx="752476" cy="580672"/>
          </a:xfrm>
          <a:prstGeom prst="rect">
            <a:avLst/>
          </a:prstGeom>
          <a:noFill/>
        </p:spPr>
        <p:txBody>
          <a:bodyPr wrap="square" rtlCol="0">
            <a:spAutoFit/>
          </a:bodyPr>
          <a:lstStyle/>
          <a:p>
            <a:pPr algn="ctr">
              <a:lnSpc>
                <a:spcPct val="120000"/>
              </a:lnSpc>
            </a:pPr>
            <a:r>
              <a:rPr lang="en-US" sz="2800" spc="200">
                <a:solidFill>
                  <a:schemeClr val="bg1"/>
                </a:solidFill>
                <a:latin typeface="Poppins Medium" panose="00000600000000000000" pitchFamily="2" charset="0"/>
                <a:cs typeface="Poppins Medium" panose="00000600000000000000" pitchFamily="2" charset="0"/>
              </a:rPr>
              <a:t>02</a:t>
            </a:r>
          </a:p>
        </p:txBody>
      </p:sp>
      <p:sp>
        <p:nvSpPr>
          <p:cNvPr id="12" name="TextBox 11">
            <a:extLst>
              <a:ext uri="{FF2B5EF4-FFF2-40B4-BE49-F238E27FC236}">
                <a16:creationId xmlns:a16="http://schemas.microsoft.com/office/drawing/2014/main" id="{8F698120-031F-04FF-A517-802CCBF700B9}"/>
              </a:ext>
            </a:extLst>
          </p:cNvPr>
          <p:cNvSpPr txBox="1"/>
          <p:nvPr/>
        </p:nvSpPr>
        <p:spPr>
          <a:xfrm>
            <a:off x="6580532" y="6356987"/>
            <a:ext cx="752476" cy="580672"/>
          </a:xfrm>
          <a:prstGeom prst="rect">
            <a:avLst/>
          </a:prstGeom>
          <a:noFill/>
        </p:spPr>
        <p:txBody>
          <a:bodyPr wrap="square" rtlCol="0">
            <a:spAutoFit/>
          </a:bodyPr>
          <a:lstStyle/>
          <a:p>
            <a:pPr algn="ctr">
              <a:lnSpc>
                <a:spcPct val="120000"/>
              </a:lnSpc>
            </a:pPr>
            <a:r>
              <a:rPr lang="en-US" sz="2800" spc="200" dirty="0">
                <a:solidFill>
                  <a:schemeClr val="bg1"/>
                </a:solidFill>
                <a:latin typeface="Poppins Medium" panose="00000600000000000000" pitchFamily="2" charset="0"/>
                <a:cs typeface="Poppins Medium" panose="00000600000000000000" pitchFamily="2" charset="0"/>
              </a:rPr>
              <a:t>03</a:t>
            </a:r>
          </a:p>
        </p:txBody>
      </p:sp>
      <p:sp>
        <p:nvSpPr>
          <p:cNvPr id="14" name="TextBox 13">
            <a:extLst>
              <a:ext uri="{FF2B5EF4-FFF2-40B4-BE49-F238E27FC236}">
                <a16:creationId xmlns:a16="http://schemas.microsoft.com/office/drawing/2014/main" id="{B01586FA-2347-5550-60CE-1DC1070A88A7}"/>
              </a:ext>
            </a:extLst>
          </p:cNvPr>
          <p:cNvSpPr txBox="1"/>
          <p:nvPr/>
        </p:nvSpPr>
        <p:spPr>
          <a:xfrm>
            <a:off x="7991312" y="3930014"/>
            <a:ext cx="3287104" cy="164737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Processed through PCI DSS-compliant gateways to ensure transaction security.</a:t>
            </a:r>
          </a:p>
        </p:txBody>
      </p:sp>
      <p:sp>
        <p:nvSpPr>
          <p:cNvPr id="16" name="TextBox 15">
            <a:extLst>
              <a:ext uri="{FF2B5EF4-FFF2-40B4-BE49-F238E27FC236}">
                <a16:creationId xmlns:a16="http://schemas.microsoft.com/office/drawing/2014/main" id="{7164B4A2-2F92-500E-FDFF-C84AA0B51F36}"/>
              </a:ext>
            </a:extLst>
          </p:cNvPr>
          <p:cNvSpPr txBox="1"/>
          <p:nvPr/>
        </p:nvSpPr>
        <p:spPr>
          <a:xfrm>
            <a:off x="7991312" y="3349342"/>
            <a:ext cx="3386438"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Credit/Debit Cards</a:t>
            </a:r>
          </a:p>
        </p:txBody>
      </p:sp>
      <p:sp>
        <p:nvSpPr>
          <p:cNvPr id="19" name="TextBox 18">
            <a:extLst>
              <a:ext uri="{FF2B5EF4-FFF2-40B4-BE49-F238E27FC236}">
                <a16:creationId xmlns:a16="http://schemas.microsoft.com/office/drawing/2014/main" id="{DAD56965-E977-1C2B-DBA9-E0DA900FD0B9}"/>
              </a:ext>
            </a:extLst>
          </p:cNvPr>
          <p:cNvSpPr txBox="1"/>
          <p:nvPr/>
        </p:nvSpPr>
        <p:spPr>
          <a:xfrm>
            <a:off x="13446833" y="3930014"/>
            <a:ext cx="3495693" cy="164737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Enabled via direct bank integrations for secure and direct account funding.</a:t>
            </a:r>
          </a:p>
        </p:txBody>
      </p:sp>
      <p:sp>
        <p:nvSpPr>
          <p:cNvPr id="20" name="TextBox 19">
            <a:extLst>
              <a:ext uri="{FF2B5EF4-FFF2-40B4-BE49-F238E27FC236}">
                <a16:creationId xmlns:a16="http://schemas.microsoft.com/office/drawing/2014/main" id="{9457AC74-409D-7267-5DFE-39EDDD4EF20E}"/>
              </a:ext>
            </a:extLst>
          </p:cNvPr>
          <p:cNvSpPr txBox="1"/>
          <p:nvPr/>
        </p:nvSpPr>
        <p:spPr>
          <a:xfrm>
            <a:off x="13446833" y="3349342"/>
            <a:ext cx="3587133"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Bank Transfers</a:t>
            </a:r>
          </a:p>
        </p:txBody>
      </p:sp>
      <p:sp>
        <p:nvSpPr>
          <p:cNvPr id="22" name="TextBox 21">
            <a:extLst>
              <a:ext uri="{FF2B5EF4-FFF2-40B4-BE49-F238E27FC236}">
                <a16:creationId xmlns:a16="http://schemas.microsoft.com/office/drawing/2014/main" id="{81CB05C0-47D1-C6CA-8EC8-DD111E104CE3}"/>
              </a:ext>
            </a:extLst>
          </p:cNvPr>
          <p:cNvSpPr txBox="1"/>
          <p:nvPr/>
        </p:nvSpPr>
        <p:spPr>
          <a:xfrm>
            <a:off x="7991312" y="6668222"/>
            <a:ext cx="3287106" cy="204748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Support for major digital wallets like PayPal, Apple Pay, and Google Wallet ensures fast and secure transactions.</a:t>
            </a:r>
          </a:p>
        </p:txBody>
      </p:sp>
      <p:sp>
        <p:nvSpPr>
          <p:cNvPr id="23" name="TextBox 22">
            <a:extLst>
              <a:ext uri="{FF2B5EF4-FFF2-40B4-BE49-F238E27FC236}">
                <a16:creationId xmlns:a16="http://schemas.microsoft.com/office/drawing/2014/main" id="{576AE64B-F06E-A1FB-2DFF-3DCDE1C8BD1C}"/>
              </a:ext>
            </a:extLst>
          </p:cNvPr>
          <p:cNvSpPr txBox="1"/>
          <p:nvPr/>
        </p:nvSpPr>
        <p:spPr>
          <a:xfrm>
            <a:off x="7991311" y="6087550"/>
            <a:ext cx="3287105"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E-Wallets</a:t>
            </a:r>
          </a:p>
        </p:txBody>
      </p:sp>
      <p:sp>
        <p:nvSpPr>
          <p:cNvPr id="34" name="TextBox 33">
            <a:extLst>
              <a:ext uri="{FF2B5EF4-FFF2-40B4-BE49-F238E27FC236}">
                <a16:creationId xmlns:a16="http://schemas.microsoft.com/office/drawing/2014/main" id="{5D720FF0-30FE-4DD2-61FB-59D3DCC876BB}"/>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sp>
        <p:nvSpPr>
          <p:cNvPr id="26" name="Oval 25">
            <a:extLst>
              <a:ext uri="{FF2B5EF4-FFF2-40B4-BE49-F238E27FC236}">
                <a16:creationId xmlns:a16="http://schemas.microsoft.com/office/drawing/2014/main" id="{7391EC98-01DC-8994-7003-3E7A55F927B6}"/>
              </a:ext>
            </a:extLst>
          </p:cNvPr>
          <p:cNvSpPr/>
          <p:nvPr/>
        </p:nvSpPr>
        <p:spPr>
          <a:xfrm>
            <a:off x="12036054" y="6271086"/>
            <a:ext cx="752476" cy="752474"/>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7" name="TextBox 26">
            <a:extLst>
              <a:ext uri="{FF2B5EF4-FFF2-40B4-BE49-F238E27FC236}">
                <a16:creationId xmlns:a16="http://schemas.microsoft.com/office/drawing/2014/main" id="{0B562F05-1099-80C9-13AA-5B3A3CCE941A}"/>
              </a:ext>
            </a:extLst>
          </p:cNvPr>
          <p:cNvSpPr txBox="1"/>
          <p:nvPr/>
        </p:nvSpPr>
        <p:spPr>
          <a:xfrm>
            <a:off x="12036054" y="6356987"/>
            <a:ext cx="752476" cy="580672"/>
          </a:xfrm>
          <a:prstGeom prst="rect">
            <a:avLst/>
          </a:prstGeom>
          <a:noFill/>
        </p:spPr>
        <p:txBody>
          <a:bodyPr wrap="square" rtlCol="0">
            <a:spAutoFit/>
          </a:bodyPr>
          <a:lstStyle/>
          <a:p>
            <a:pPr algn="ctr">
              <a:lnSpc>
                <a:spcPct val="120000"/>
              </a:lnSpc>
            </a:pPr>
            <a:r>
              <a:rPr lang="en-US" sz="2800" spc="200" dirty="0">
                <a:solidFill>
                  <a:schemeClr val="bg1"/>
                </a:solidFill>
                <a:latin typeface="Poppins Medium" panose="00000600000000000000" pitchFamily="2" charset="0"/>
                <a:cs typeface="Poppins Medium" panose="00000600000000000000" pitchFamily="2" charset="0"/>
              </a:rPr>
              <a:t>04</a:t>
            </a:r>
          </a:p>
        </p:txBody>
      </p:sp>
      <p:sp>
        <p:nvSpPr>
          <p:cNvPr id="28" name="TextBox 27">
            <a:extLst>
              <a:ext uri="{FF2B5EF4-FFF2-40B4-BE49-F238E27FC236}">
                <a16:creationId xmlns:a16="http://schemas.microsoft.com/office/drawing/2014/main" id="{676D8F27-4E4B-9C7A-2995-6A164D7BB578}"/>
              </a:ext>
            </a:extLst>
          </p:cNvPr>
          <p:cNvSpPr txBox="1"/>
          <p:nvPr/>
        </p:nvSpPr>
        <p:spPr>
          <a:xfrm>
            <a:off x="13446833" y="6668222"/>
            <a:ext cx="3495693" cy="2847703"/>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Maintains funds in a secure third-party account until service delivery is confirmed, safeguarding both freelancer and client interests.</a:t>
            </a:r>
          </a:p>
        </p:txBody>
      </p:sp>
      <p:sp>
        <p:nvSpPr>
          <p:cNvPr id="29" name="TextBox 28">
            <a:extLst>
              <a:ext uri="{FF2B5EF4-FFF2-40B4-BE49-F238E27FC236}">
                <a16:creationId xmlns:a16="http://schemas.microsoft.com/office/drawing/2014/main" id="{C02D5953-6FB2-7C72-542F-63AF49A60077}"/>
              </a:ext>
            </a:extLst>
          </p:cNvPr>
          <p:cNvSpPr txBox="1"/>
          <p:nvPr/>
        </p:nvSpPr>
        <p:spPr>
          <a:xfrm>
            <a:off x="13446833" y="6087550"/>
            <a:ext cx="3287105"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Escrow Payments</a:t>
            </a:r>
          </a:p>
        </p:txBody>
      </p:sp>
      <p:pic>
        <p:nvPicPr>
          <p:cNvPr id="33" name="Picture 32" descr="A screen shot of a phone&#10;&#10;Description automatically generated">
            <a:extLst>
              <a:ext uri="{FF2B5EF4-FFF2-40B4-BE49-F238E27FC236}">
                <a16:creationId xmlns:a16="http://schemas.microsoft.com/office/drawing/2014/main" id="{605B0649-A98B-4FBE-DD5E-3E1540D66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821" y="682675"/>
            <a:ext cx="4607792" cy="9079200"/>
          </a:xfrm>
          <a:prstGeom prst="rect">
            <a:avLst/>
          </a:prstGeom>
        </p:spPr>
      </p:pic>
    </p:spTree>
    <p:extLst>
      <p:ext uri="{BB962C8B-B14F-4D97-AF65-F5344CB8AC3E}">
        <p14:creationId xmlns:p14="http://schemas.microsoft.com/office/powerpoint/2010/main" val="360102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162865-28D8-35F0-DCC2-15630E17A81A}"/>
              </a:ext>
            </a:extLst>
          </p:cNvPr>
          <p:cNvSpPr txBox="1"/>
          <p:nvPr/>
        </p:nvSpPr>
        <p:spPr>
          <a:xfrm>
            <a:off x="1726698" y="1590105"/>
            <a:ext cx="8123569" cy="859723"/>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Encrypted</a:t>
            </a:r>
            <a:r>
              <a:rPr lang="en-US" sz="4400" b="1" spc="170" dirty="0">
                <a:latin typeface="Poppins" panose="00000500000000000000" pitchFamily="2" charset="0"/>
                <a:cs typeface="Poppins" panose="00000500000000000000" pitchFamily="2" charset="0"/>
              </a:rPr>
              <a:t> Sensitive Data</a:t>
            </a:r>
            <a:endParaRPr lang="en-US" sz="4400" b="1" spc="170" dirty="0">
              <a:solidFill>
                <a:schemeClr val="tx1">
                  <a:lumMod val="85000"/>
                  <a:lumOff val="15000"/>
                </a:schemeClr>
              </a:solidFill>
              <a:latin typeface="Poppins" panose="00000500000000000000" pitchFamily="2" charset="0"/>
              <a:cs typeface="Poppins" panose="00000500000000000000" pitchFamily="2" charset="0"/>
            </a:endParaRPr>
          </a:p>
        </p:txBody>
      </p:sp>
      <p:sp>
        <p:nvSpPr>
          <p:cNvPr id="6" name="Oval 4">
            <a:extLst>
              <a:ext uri="{FF2B5EF4-FFF2-40B4-BE49-F238E27FC236}">
                <a16:creationId xmlns:a16="http://schemas.microsoft.com/office/drawing/2014/main" id="{0FEBCA89-87A8-3F59-3637-A2386FE626BF}"/>
              </a:ext>
            </a:extLst>
          </p:cNvPr>
          <p:cNvSpPr/>
          <p:nvPr/>
        </p:nvSpPr>
        <p:spPr>
          <a:xfrm>
            <a:off x="1649081" y="3835755"/>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 name="Oval 3">
            <a:extLst>
              <a:ext uri="{FF2B5EF4-FFF2-40B4-BE49-F238E27FC236}">
                <a16:creationId xmlns:a16="http://schemas.microsoft.com/office/drawing/2014/main" id="{76D21F42-92E4-C3FA-3395-05B95169111D}"/>
              </a:ext>
            </a:extLst>
          </p:cNvPr>
          <p:cNvSpPr/>
          <p:nvPr/>
        </p:nvSpPr>
        <p:spPr>
          <a:xfrm>
            <a:off x="1726698" y="3913372"/>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F5287E06-5558-B976-6916-4ACC87BED82F}"/>
              </a:ext>
            </a:extLst>
          </p:cNvPr>
          <p:cNvSpPr txBox="1"/>
          <p:nvPr/>
        </p:nvSpPr>
        <p:spPr>
          <a:xfrm>
            <a:off x="3581399" y="3835755"/>
            <a:ext cx="6547598"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Advanced Encryption Standards (AES)</a:t>
            </a:r>
          </a:p>
        </p:txBody>
      </p:sp>
      <p:sp>
        <p:nvSpPr>
          <p:cNvPr id="30" name="TextBox 29">
            <a:extLst>
              <a:ext uri="{FF2B5EF4-FFF2-40B4-BE49-F238E27FC236}">
                <a16:creationId xmlns:a16="http://schemas.microsoft.com/office/drawing/2014/main" id="{71EA533E-C393-5904-0F3A-702BF347D4FC}"/>
              </a:ext>
            </a:extLst>
          </p:cNvPr>
          <p:cNvSpPr txBox="1"/>
          <p:nvPr/>
        </p:nvSpPr>
        <p:spPr>
          <a:xfrm>
            <a:off x="3581399" y="4246692"/>
            <a:ext cx="6191250" cy="1247265"/>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Utilizes AES-256 encryption to protect data, which is the gold standard for securing sensitive information.</a:t>
            </a:r>
          </a:p>
        </p:txBody>
      </p:sp>
      <p:sp>
        <p:nvSpPr>
          <p:cNvPr id="34" name="TextBox 33">
            <a:extLst>
              <a:ext uri="{FF2B5EF4-FFF2-40B4-BE49-F238E27FC236}">
                <a16:creationId xmlns:a16="http://schemas.microsoft.com/office/drawing/2014/main" id="{A08ED024-7F26-5140-8D72-761B8BB375D8}"/>
              </a:ext>
            </a:extLst>
          </p:cNvPr>
          <p:cNvSpPr txBox="1"/>
          <p:nvPr/>
        </p:nvSpPr>
        <p:spPr>
          <a:xfrm>
            <a:off x="3581400" y="6306443"/>
            <a:ext cx="4880020" cy="476028"/>
          </a:xfrm>
          <a:prstGeom prst="rect">
            <a:avLst/>
          </a:prstGeom>
          <a:noFill/>
        </p:spPr>
        <p:txBody>
          <a:bodyPr wrap="square" rtlCol="0">
            <a:spAutoFit/>
          </a:bodyPr>
          <a:lstStyle/>
          <a:p>
            <a:pPr>
              <a:lnSpc>
                <a:spcPct val="120000"/>
              </a:lnSpc>
            </a:pPr>
            <a:r>
              <a:rPr lang="en-US" sz="2200" spc="200" dirty="0">
                <a:solidFill>
                  <a:srgbClr val="00CED1"/>
                </a:solidFill>
                <a:latin typeface="Poppins Medium" panose="00000600000000000000" pitchFamily="2" charset="0"/>
                <a:cs typeface="Poppins Medium" panose="00000600000000000000" pitchFamily="2" charset="0"/>
              </a:rPr>
              <a:t>End-to-End Encryption</a:t>
            </a:r>
          </a:p>
        </p:txBody>
      </p:sp>
      <p:sp>
        <p:nvSpPr>
          <p:cNvPr id="35" name="TextBox 34">
            <a:extLst>
              <a:ext uri="{FF2B5EF4-FFF2-40B4-BE49-F238E27FC236}">
                <a16:creationId xmlns:a16="http://schemas.microsoft.com/office/drawing/2014/main" id="{8C78D7D1-3EE4-0673-3F15-4D8D05D3CD33}"/>
              </a:ext>
            </a:extLst>
          </p:cNvPr>
          <p:cNvSpPr txBox="1"/>
          <p:nvPr/>
        </p:nvSpPr>
        <p:spPr>
          <a:xfrm>
            <a:off x="3581399" y="6717380"/>
            <a:ext cx="6191249" cy="1647374"/>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communications and transactions are encrypted from start to finish, safeguarding data against interception and unauthorized access.</a:t>
            </a:r>
          </a:p>
        </p:txBody>
      </p:sp>
      <p:sp>
        <p:nvSpPr>
          <p:cNvPr id="36" name="Oval 4">
            <a:extLst>
              <a:ext uri="{FF2B5EF4-FFF2-40B4-BE49-F238E27FC236}">
                <a16:creationId xmlns:a16="http://schemas.microsoft.com/office/drawing/2014/main" id="{E2BB6D25-F91B-90AA-ECC6-04D7A304B0B1}"/>
              </a:ext>
            </a:extLst>
          </p:cNvPr>
          <p:cNvSpPr/>
          <p:nvPr/>
        </p:nvSpPr>
        <p:spPr>
          <a:xfrm>
            <a:off x="1649081" y="6381240"/>
            <a:ext cx="1575970" cy="1575970"/>
          </a:xfrm>
          <a:prstGeom prst="ellipse">
            <a:avLst/>
          </a:prstGeom>
          <a:solidFill>
            <a:srgbClr val="00CE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7" name="Oval 3">
            <a:extLst>
              <a:ext uri="{FF2B5EF4-FFF2-40B4-BE49-F238E27FC236}">
                <a16:creationId xmlns:a16="http://schemas.microsoft.com/office/drawing/2014/main" id="{1AD86940-16E6-0FCA-4AF4-C12DECC5AF55}"/>
              </a:ext>
            </a:extLst>
          </p:cNvPr>
          <p:cNvSpPr/>
          <p:nvPr/>
        </p:nvSpPr>
        <p:spPr>
          <a:xfrm>
            <a:off x="1726698" y="6458857"/>
            <a:ext cx="1420736" cy="1420736"/>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grpSp>
        <p:nvGrpSpPr>
          <p:cNvPr id="22" name="Group 21">
            <a:extLst>
              <a:ext uri="{FF2B5EF4-FFF2-40B4-BE49-F238E27FC236}">
                <a16:creationId xmlns:a16="http://schemas.microsoft.com/office/drawing/2014/main" id="{F98C7944-2285-12A1-D7A4-2592DCCA018B}"/>
              </a:ext>
            </a:extLst>
          </p:cNvPr>
          <p:cNvGrpSpPr/>
          <p:nvPr/>
        </p:nvGrpSpPr>
        <p:grpSpPr>
          <a:xfrm>
            <a:off x="12583078" y="1687375"/>
            <a:ext cx="4146978" cy="7449009"/>
            <a:chOff x="2571751" y="2529507"/>
            <a:chExt cx="3437166" cy="6174009"/>
          </a:xfrm>
        </p:grpSpPr>
        <p:sp>
          <p:nvSpPr>
            <p:cNvPr id="24" name="Freeform: Shape 23">
              <a:extLst>
                <a:ext uri="{FF2B5EF4-FFF2-40B4-BE49-F238E27FC236}">
                  <a16:creationId xmlns:a16="http://schemas.microsoft.com/office/drawing/2014/main" id="{8210A0D4-1011-F334-8C4A-AADB9A405C54}"/>
                </a:ext>
              </a:extLst>
            </p:cNvPr>
            <p:cNvSpPr/>
            <p:nvPr/>
          </p:nvSpPr>
          <p:spPr>
            <a:xfrm>
              <a:off x="3113053" y="2529507"/>
              <a:ext cx="2347828" cy="2347828"/>
            </a:xfrm>
            <a:custGeom>
              <a:avLst/>
              <a:gdLst>
                <a:gd name="connsiteX0" fmla="*/ 2515733 w 3226632"/>
                <a:gd name="connsiteY0" fmla="*/ 195232 h 3226632"/>
                <a:gd name="connsiteX1" fmla="*/ 2515733 w 3226632"/>
                <a:gd name="connsiteY1" fmla="*/ 453066 h 3226632"/>
                <a:gd name="connsiteX2" fmla="*/ 2773566 w 3226632"/>
                <a:gd name="connsiteY2" fmla="*/ 453066 h 3226632"/>
                <a:gd name="connsiteX3" fmla="*/ 2773566 w 3226632"/>
                <a:gd name="connsiteY3" fmla="*/ 710899 h 3226632"/>
                <a:gd name="connsiteX4" fmla="*/ 2000067 w 3226632"/>
                <a:gd name="connsiteY4" fmla="*/ 710899 h 3226632"/>
                <a:gd name="connsiteX5" fmla="*/ 2000067 w 3226632"/>
                <a:gd name="connsiteY5" fmla="*/ 1484400 h 3226632"/>
                <a:gd name="connsiteX6" fmla="*/ 2257900 w 3226632"/>
                <a:gd name="connsiteY6" fmla="*/ 1484400 h 3226632"/>
                <a:gd name="connsiteX7" fmla="*/ 2257900 w 3226632"/>
                <a:gd name="connsiteY7" fmla="*/ 968733 h 3226632"/>
                <a:gd name="connsiteX8" fmla="*/ 2773566 w 3226632"/>
                <a:gd name="connsiteY8" fmla="*/ 968733 h 3226632"/>
                <a:gd name="connsiteX9" fmla="*/ 2773566 w 3226632"/>
                <a:gd name="connsiteY9" fmla="*/ 1269538 h 3226632"/>
                <a:gd name="connsiteX10" fmla="*/ 2515733 w 3226632"/>
                <a:gd name="connsiteY10" fmla="*/ 1269538 h 3226632"/>
                <a:gd name="connsiteX11" fmla="*/ 2515733 w 3226632"/>
                <a:gd name="connsiteY11" fmla="*/ 1527372 h 3226632"/>
                <a:gd name="connsiteX12" fmla="*/ 2773566 w 3226632"/>
                <a:gd name="connsiteY12" fmla="*/ 1527372 h 3226632"/>
                <a:gd name="connsiteX13" fmla="*/ 2773566 w 3226632"/>
                <a:gd name="connsiteY13" fmla="*/ 2257900 h 3226632"/>
                <a:gd name="connsiteX14" fmla="*/ 2257900 w 3226632"/>
                <a:gd name="connsiteY14" fmla="*/ 2257900 h 3226632"/>
                <a:gd name="connsiteX15" fmla="*/ 2257900 w 3226632"/>
                <a:gd name="connsiteY15" fmla="*/ 2000067 h 3226632"/>
                <a:gd name="connsiteX16" fmla="*/ 2558705 w 3226632"/>
                <a:gd name="connsiteY16" fmla="*/ 2000067 h 3226632"/>
                <a:gd name="connsiteX17" fmla="*/ 2558705 w 3226632"/>
                <a:gd name="connsiteY17" fmla="*/ 1742234 h 3226632"/>
                <a:gd name="connsiteX18" fmla="*/ 2000067 w 3226632"/>
                <a:gd name="connsiteY18" fmla="*/ 1742234 h 3226632"/>
                <a:gd name="connsiteX19" fmla="*/ 2000067 w 3226632"/>
                <a:gd name="connsiteY19" fmla="*/ 2515734 h 3226632"/>
                <a:gd name="connsiteX20" fmla="*/ 2773566 w 3226632"/>
                <a:gd name="connsiteY20" fmla="*/ 2515734 h 3226632"/>
                <a:gd name="connsiteX21" fmla="*/ 2773566 w 3226632"/>
                <a:gd name="connsiteY21" fmla="*/ 2773567 h 3226632"/>
                <a:gd name="connsiteX22" fmla="*/ 453066 w 3226632"/>
                <a:gd name="connsiteY22" fmla="*/ 2773567 h 3226632"/>
                <a:gd name="connsiteX23" fmla="*/ 453066 w 3226632"/>
                <a:gd name="connsiteY23" fmla="*/ 2000067 h 3226632"/>
                <a:gd name="connsiteX24" fmla="*/ 1226566 w 3226632"/>
                <a:gd name="connsiteY24" fmla="*/ 2000067 h 3226632"/>
                <a:gd name="connsiteX25" fmla="*/ 1226566 w 3226632"/>
                <a:gd name="connsiteY25" fmla="*/ 1742234 h 3226632"/>
                <a:gd name="connsiteX26" fmla="*/ 195233 w 3226632"/>
                <a:gd name="connsiteY26" fmla="*/ 1742234 h 3226632"/>
                <a:gd name="connsiteX27" fmla="*/ 195233 w 3226632"/>
                <a:gd name="connsiteY27" fmla="*/ 2936814 h 3226632"/>
                <a:gd name="connsiteX28" fmla="*/ 289819 w 3226632"/>
                <a:gd name="connsiteY28" fmla="*/ 3031400 h 3226632"/>
                <a:gd name="connsiteX29" fmla="*/ 2936814 w 3226632"/>
                <a:gd name="connsiteY29" fmla="*/ 3031400 h 3226632"/>
                <a:gd name="connsiteX30" fmla="*/ 3023968 w 3226632"/>
                <a:gd name="connsiteY30" fmla="*/ 2973632 h 3226632"/>
                <a:gd name="connsiteX31" fmla="*/ 3031399 w 3226632"/>
                <a:gd name="connsiteY31" fmla="*/ 2936819 h 3226632"/>
                <a:gd name="connsiteX32" fmla="*/ 3031399 w 3226632"/>
                <a:gd name="connsiteY32" fmla="*/ 289813 h 3226632"/>
                <a:gd name="connsiteX33" fmla="*/ 3023968 w 3226632"/>
                <a:gd name="connsiteY33" fmla="*/ 253001 h 3226632"/>
                <a:gd name="connsiteX34" fmla="*/ 2936814 w 3226632"/>
                <a:gd name="connsiteY34" fmla="*/ 195232 h 3226632"/>
                <a:gd name="connsiteX35" fmla="*/ 289819 w 3226632"/>
                <a:gd name="connsiteY35" fmla="*/ 195232 h 3226632"/>
                <a:gd name="connsiteX36" fmla="*/ 195233 w 3226632"/>
                <a:gd name="connsiteY36" fmla="*/ 289818 h 3226632"/>
                <a:gd name="connsiteX37" fmla="*/ 195233 w 3226632"/>
                <a:gd name="connsiteY37" fmla="*/ 1484400 h 3226632"/>
                <a:gd name="connsiteX38" fmla="*/ 453066 w 3226632"/>
                <a:gd name="connsiteY38" fmla="*/ 1484400 h 3226632"/>
                <a:gd name="connsiteX39" fmla="*/ 453066 w 3226632"/>
                <a:gd name="connsiteY39" fmla="*/ 453066 h 3226632"/>
                <a:gd name="connsiteX40" fmla="*/ 710899 w 3226632"/>
                <a:gd name="connsiteY40" fmla="*/ 453066 h 3226632"/>
                <a:gd name="connsiteX41" fmla="*/ 710899 w 3226632"/>
                <a:gd name="connsiteY41" fmla="*/ 1484400 h 3226632"/>
                <a:gd name="connsiteX42" fmla="*/ 1484399 w 3226632"/>
                <a:gd name="connsiteY42" fmla="*/ 1484400 h 3226632"/>
                <a:gd name="connsiteX43" fmla="*/ 1484399 w 3226632"/>
                <a:gd name="connsiteY43" fmla="*/ 2257900 h 3226632"/>
                <a:gd name="connsiteX44" fmla="*/ 710899 w 3226632"/>
                <a:gd name="connsiteY44" fmla="*/ 2257900 h 3226632"/>
                <a:gd name="connsiteX45" fmla="*/ 710899 w 3226632"/>
                <a:gd name="connsiteY45" fmla="*/ 2515734 h 3226632"/>
                <a:gd name="connsiteX46" fmla="*/ 1742233 w 3226632"/>
                <a:gd name="connsiteY46" fmla="*/ 2515734 h 3226632"/>
                <a:gd name="connsiteX47" fmla="*/ 1742233 w 3226632"/>
                <a:gd name="connsiteY47" fmla="*/ 1226567 h 3226632"/>
                <a:gd name="connsiteX48" fmla="*/ 968733 w 3226632"/>
                <a:gd name="connsiteY48" fmla="*/ 1226567 h 3226632"/>
                <a:gd name="connsiteX49" fmla="*/ 968733 w 3226632"/>
                <a:gd name="connsiteY49" fmla="*/ 453066 h 3226632"/>
                <a:gd name="connsiteX50" fmla="*/ 1484399 w 3226632"/>
                <a:gd name="connsiteY50" fmla="*/ 453066 h 3226632"/>
                <a:gd name="connsiteX51" fmla="*/ 1484399 w 3226632"/>
                <a:gd name="connsiteY51" fmla="*/ 710899 h 3226632"/>
                <a:gd name="connsiteX52" fmla="*/ 1226566 w 3226632"/>
                <a:gd name="connsiteY52" fmla="*/ 710899 h 3226632"/>
                <a:gd name="connsiteX53" fmla="*/ 1226566 w 3226632"/>
                <a:gd name="connsiteY53" fmla="*/ 968733 h 3226632"/>
                <a:gd name="connsiteX54" fmla="*/ 1742233 w 3226632"/>
                <a:gd name="connsiteY54" fmla="*/ 968733 h 3226632"/>
                <a:gd name="connsiteX55" fmla="*/ 1742233 w 3226632"/>
                <a:gd name="connsiteY55" fmla="*/ 453066 h 3226632"/>
                <a:gd name="connsiteX56" fmla="*/ 2257900 w 3226632"/>
                <a:gd name="connsiteY56" fmla="*/ 453066 h 3226632"/>
                <a:gd name="connsiteX57" fmla="*/ 2257900 w 3226632"/>
                <a:gd name="connsiteY57" fmla="*/ 195232 h 3226632"/>
                <a:gd name="connsiteX58" fmla="*/ 218217 w 3226632"/>
                <a:gd name="connsiteY58" fmla="*/ 0 h 3226632"/>
                <a:gd name="connsiteX59" fmla="*/ 3008415 w 3226632"/>
                <a:gd name="connsiteY59" fmla="*/ 0 h 3226632"/>
                <a:gd name="connsiteX60" fmla="*/ 3226632 w 3226632"/>
                <a:gd name="connsiteY60" fmla="*/ 218217 h 3226632"/>
                <a:gd name="connsiteX61" fmla="*/ 3226632 w 3226632"/>
                <a:gd name="connsiteY61" fmla="*/ 3008415 h 3226632"/>
                <a:gd name="connsiteX62" fmla="*/ 3008415 w 3226632"/>
                <a:gd name="connsiteY62" fmla="*/ 3226632 h 3226632"/>
                <a:gd name="connsiteX63" fmla="*/ 218217 w 3226632"/>
                <a:gd name="connsiteY63" fmla="*/ 3226632 h 3226632"/>
                <a:gd name="connsiteX64" fmla="*/ 0 w 3226632"/>
                <a:gd name="connsiteY64" fmla="*/ 3008415 h 3226632"/>
                <a:gd name="connsiteX65" fmla="*/ 0 w 3226632"/>
                <a:gd name="connsiteY65" fmla="*/ 218217 h 3226632"/>
                <a:gd name="connsiteX66" fmla="*/ 218217 w 3226632"/>
                <a:gd name="connsiteY66" fmla="*/ 0 h 322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26632" h="3226632">
                  <a:moveTo>
                    <a:pt x="2515733" y="195232"/>
                  </a:moveTo>
                  <a:lnTo>
                    <a:pt x="2515733" y="453066"/>
                  </a:lnTo>
                  <a:lnTo>
                    <a:pt x="2773566" y="453066"/>
                  </a:lnTo>
                  <a:lnTo>
                    <a:pt x="2773566" y="710899"/>
                  </a:lnTo>
                  <a:lnTo>
                    <a:pt x="2000067" y="710899"/>
                  </a:lnTo>
                  <a:lnTo>
                    <a:pt x="2000067" y="1484400"/>
                  </a:lnTo>
                  <a:lnTo>
                    <a:pt x="2257900" y="1484400"/>
                  </a:lnTo>
                  <a:lnTo>
                    <a:pt x="2257900" y="968733"/>
                  </a:lnTo>
                  <a:lnTo>
                    <a:pt x="2773566" y="968733"/>
                  </a:lnTo>
                  <a:lnTo>
                    <a:pt x="2773566" y="1269538"/>
                  </a:lnTo>
                  <a:lnTo>
                    <a:pt x="2515733" y="1269538"/>
                  </a:lnTo>
                  <a:lnTo>
                    <a:pt x="2515733" y="1527372"/>
                  </a:lnTo>
                  <a:lnTo>
                    <a:pt x="2773566" y="1527372"/>
                  </a:lnTo>
                  <a:lnTo>
                    <a:pt x="2773566" y="2257900"/>
                  </a:lnTo>
                  <a:lnTo>
                    <a:pt x="2257900" y="2257900"/>
                  </a:lnTo>
                  <a:lnTo>
                    <a:pt x="2257900" y="2000067"/>
                  </a:lnTo>
                  <a:lnTo>
                    <a:pt x="2558705" y="2000067"/>
                  </a:lnTo>
                  <a:lnTo>
                    <a:pt x="2558705" y="1742234"/>
                  </a:lnTo>
                  <a:lnTo>
                    <a:pt x="2000067" y="1742234"/>
                  </a:lnTo>
                  <a:lnTo>
                    <a:pt x="2000067" y="2515734"/>
                  </a:lnTo>
                  <a:lnTo>
                    <a:pt x="2773566" y="2515734"/>
                  </a:lnTo>
                  <a:lnTo>
                    <a:pt x="2773566" y="2773567"/>
                  </a:lnTo>
                  <a:lnTo>
                    <a:pt x="453066" y="2773567"/>
                  </a:lnTo>
                  <a:lnTo>
                    <a:pt x="453066" y="2000067"/>
                  </a:lnTo>
                  <a:lnTo>
                    <a:pt x="1226566" y="2000067"/>
                  </a:lnTo>
                  <a:lnTo>
                    <a:pt x="1226566" y="1742234"/>
                  </a:lnTo>
                  <a:lnTo>
                    <a:pt x="195233" y="1742234"/>
                  </a:lnTo>
                  <a:lnTo>
                    <a:pt x="195233" y="2936814"/>
                  </a:lnTo>
                  <a:cubicBezTo>
                    <a:pt x="195233" y="2989053"/>
                    <a:pt x="237580" y="3031400"/>
                    <a:pt x="289819" y="3031400"/>
                  </a:cubicBezTo>
                  <a:lnTo>
                    <a:pt x="2936814" y="3031400"/>
                  </a:lnTo>
                  <a:cubicBezTo>
                    <a:pt x="2975993" y="3031400"/>
                    <a:pt x="3009608" y="3007580"/>
                    <a:pt x="3023968" y="2973632"/>
                  </a:cubicBezTo>
                  <a:lnTo>
                    <a:pt x="3031399" y="2936819"/>
                  </a:lnTo>
                  <a:lnTo>
                    <a:pt x="3031399" y="289813"/>
                  </a:lnTo>
                  <a:lnTo>
                    <a:pt x="3023968" y="253001"/>
                  </a:lnTo>
                  <a:cubicBezTo>
                    <a:pt x="3009608" y="219053"/>
                    <a:pt x="2975993" y="195232"/>
                    <a:pt x="2936814" y="195232"/>
                  </a:cubicBezTo>
                  <a:close/>
                  <a:moveTo>
                    <a:pt x="289819" y="195232"/>
                  </a:moveTo>
                  <a:cubicBezTo>
                    <a:pt x="237580" y="195232"/>
                    <a:pt x="195233" y="237579"/>
                    <a:pt x="195233" y="289818"/>
                  </a:cubicBezTo>
                  <a:lnTo>
                    <a:pt x="195233" y="1484400"/>
                  </a:lnTo>
                  <a:lnTo>
                    <a:pt x="453066" y="1484400"/>
                  </a:lnTo>
                  <a:lnTo>
                    <a:pt x="453066" y="453066"/>
                  </a:lnTo>
                  <a:lnTo>
                    <a:pt x="710899" y="453066"/>
                  </a:lnTo>
                  <a:lnTo>
                    <a:pt x="710899" y="1484400"/>
                  </a:lnTo>
                  <a:lnTo>
                    <a:pt x="1484399" y="1484400"/>
                  </a:lnTo>
                  <a:lnTo>
                    <a:pt x="1484399" y="2257900"/>
                  </a:lnTo>
                  <a:lnTo>
                    <a:pt x="710899" y="2257900"/>
                  </a:lnTo>
                  <a:lnTo>
                    <a:pt x="710899" y="2515734"/>
                  </a:lnTo>
                  <a:lnTo>
                    <a:pt x="1742233" y="2515734"/>
                  </a:lnTo>
                  <a:lnTo>
                    <a:pt x="1742233" y="1226567"/>
                  </a:lnTo>
                  <a:lnTo>
                    <a:pt x="968733" y="1226567"/>
                  </a:lnTo>
                  <a:lnTo>
                    <a:pt x="968733" y="453066"/>
                  </a:lnTo>
                  <a:lnTo>
                    <a:pt x="1484399" y="453066"/>
                  </a:lnTo>
                  <a:lnTo>
                    <a:pt x="1484399" y="710899"/>
                  </a:lnTo>
                  <a:lnTo>
                    <a:pt x="1226566" y="710899"/>
                  </a:lnTo>
                  <a:lnTo>
                    <a:pt x="1226566" y="968733"/>
                  </a:lnTo>
                  <a:lnTo>
                    <a:pt x="1742233" y="968733"/>
                  </a:lnTo>
                  <a:lnTo>
                    <a:pt x="1742233" y="453066"/>
                  </a:lnTo>
                  <a:lnTo>
                    <a:pt x="2257900" y="453066"/>
                  </a:lnTo>
                  <a:lnTo>
                    <a:pt x="2257900" y="195232"/>
                  </a:lnTo>
                  <a:close/>
                  <a:moveTo>
                    <a:pt x="218217" y="0"/>
                  </a:moveTo>
                  <a:lnTo>
                    <a:pt x="3008415" y="0"/>
                  </a:lnTo>
                  <a:cubicBezTo>
                    <a:pt x="3128933" y="0"/>
                    <a:pt x="3226632" y="97699"/>
                    <a:pt x="3226632" y="218217"/>
                  </a:cubicBezTo>
                  <a:lnTo>
                    <a:pt x="3226632" y="3008415"/>
                  </a:lnTo>
                  <a:cubicBezTo>
                    <a:pt x="3226632" y="3128933"/>
                    <a:pt x="3128933" y="3226632"/>
                    <a:pt x="3008415" y="3226632"/>
                  </a:cubicBezTo>
                  <a:lnTo>
                    <a:pt x="218217" y="3226632"/>
                  </a:lnTo>
                  <a:cubicBezTo>
                    <a:pt x="97699" y="3226632"/>
                    <a:pt x="0" y="3128933"/>
                    <a:pt x="0" y="3008415"/>
                  </a:cubicBezTo>
                  <a:lnTo>
                    <a:pt x="0" y="218217"/>
                  </a:lnTo>
                  <a:cubicBezTo>
                    <a:pt x="0" y="97699"/>
                    <a:pt x="97699" y="0"/>
                    <a:pt x="2182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endParaRPr>
            </a:p>
          </p:txBody>
        </p:sp>
        <p:sp>
          <p:nvSpPr>
            <p:cNvPr id="25" name="TextBox 24">
              <a:extLst>
                <a:ext uri="{FF2B5EF4-FFF2-40B4-BE49-F238E27FC236}">
                  <a16:creationId xmlns:a16="http://schemas.microsoft.com/office/drawing/2014/main" id="{5BC0C64F-132B-C38D-3444-DBE4CFD84C31}"/>
                </a:ext>
              </a:extLst>
            </p:cNvPr>
            <p:cNvSpPr txBox="1"/>
            <p:nvPr/>
          </p:nvSpPr>
          <p:spPr>
            <a:xfrm>
              <a:off x="2571751" y="5938188"/>
              <a:ext cx="3430432" cy="596925"/>
            </a:xfrm>
            <a:prstGeom prst="rect">
              <a:avLst/>
            </a:prstGeom>
            <a:noFill/>
          </p:spPr>
          <p:txBody>
            <a:bodyPr wrap="square" rtlCol="0">
              <a:spAutoFit/>
            </a:bodyPr>
            <a:lstStyle/>
            <a:p>
              <a:pPr algn="ctr">
                <a:lnSpc>
                  <a:spcPct val="120000"/>
                </a:lnSpc>
              </a:pPr>
              <a:r>
                <a:rPr lang="en-US" sz="3600" b="1" spc="170">
                  <a:solidFill>
                    <a:schemeClr val="bg1"/>
                  </a:solidFill>
                  <a:latin typeface="Poppins" panose="00000500000000000000" pitchFamily="2" charset="0"/>
                  <a:cs typeface="Poppins" panose="00000500000000000000" pitchFamily="2" charset="0"/>
                </a:rPr>
                <a:t>MockApps</a:t>
              </a:r>
            </a:p>
          </p:txBody>
        </p:sp>
        <p:sp>
          <p:nvSpPr>
            <p:cNvPr id="26" name="TextBox 25">
              <a:extLst>
                <a:ext uri="{FF2B5EF4-FFF2-40B4-BE49-F238E27FC236}">
                  <a16:creationId xmlns:a16="http://schemas.microsoft.com/office/drawing/2014/main" id="{5CCD3861-F82B-F4F1-AE12-0A82812C60F6}"/>
                </a:ext>
              </a:extLst>
            </p:cNvPr>
            <p:cNvSpPr txBox="1"/>
            <p:nvPr/>
          </p:nvSpPr>
          <p:spPr>
            <a:xfrm>
              <a:off x="2578485" y="5556254"/>
              <a:ext cx="3430432" cy="423460"/>
            </a:xfrm>
            <a:prstGeom prst="rect">
              <a:avLst/>
            </a:prstGeom>
            <a:noFill/>
          </p:spPr>
          <p:txBody>
            <a:bodyPr wrap="square" rtlCol="0">
              <a:spAutoFit/>
            </a:bodyPr>
            <a:lstStyle/>
            <a:p>
              <a:pPr algn="ctr">
                <a:lnSpc>
                  <a:spcPct val="120000"/>
                </a:lnSpc>
              </a:pPr>
              <a:r>
                <a:rPr lang="en-US" sz="2400" spc="200" dirty="0">
                  <a:solidFill>
                    <a:schemeClr val="bg1"/>
                  </a:solidFill>
                  <a:latin typeface="Poppins Medium" panose="00000600000000000000" pitchFamily="2" charset="0"/>
                  <a:cs typeface="Poppins Medium" panose="00000600000000000000" pitchFamily="2" charset="0"/>
                </a:rPr>
                <a:t>Welcome to</a:t>
              </a:r>
            </a:p>
          </p:txBody>
        </p:sp>
        <p:sp>
          <p:nvSpPr>
            <p:cNvPr id="27" name="TextBox 26">
              <a:extLst>
                <a:ext uri="{FF2B5EF4-FFF2-40B4-BE49-F238E27FC236}">
                  <a16:creationId xmlns:a16="http://schemas.microsoft.com/office/drawing/2014/main" id="{9967E78E-B1C6-97AF-5464-AE241048B9A0}"/>
                </a:ext>
              </a:extLst>
            </p:cNvPr>
            <p:cNvSpPr txBox="1"/>
            <p:nvPr/>
          </p:nvSpPr>
          <p:spPr>
            <a:xfrm>
              <a:off x="3423972" y="8210449"/>
              <a:ext cx="1725990" cy="423460"/>
            </a:xfrm>
            <a:prstGeom prst="rect">
              <a:avLst/>
            </a:prstGeom>
            <a:noFill/>
          </p:spPr>
          <p:txBody>
            <a:bodyPr wrap="square" rtlCol="0">
              <a:spAutoFit/>
            </a:bodyPr>
            <a:lstStyle/>
            <a:p>
              <a:pPr algn="ctr">
                <a:lnSpc>
                  <a:spcPct val="120000"/>
                </a:lnSpc>
              </a:pPr>
              <a:r>
                <a:rPr lang="en-US" sz="2400" spc="200">
                  <a:solidFill>
                    <a:schemeClr val="bg1"/>
                  </a:solidFill>
                  <a:latin typeface="Poppins Medium" panose="00000600000000000000" pitchFamily="2" charset="0"/>
                  <a:cs typeface="Poppins Medium" panose="00000600000000000000" pitchFamily="2" charset="0"/>
                </a:rPr>
                <a:t>Install</a:t>
              </a:r>
            </a:p>
          </p:txBody>
        </p:sp>
        <p:sp>
          <p:nvSpPr>
            <p:cNvPr id="28" name="Rectangle: Rounded Corners 27">
              <a:extLst>
                <a:ext uri="{FF2B5EF4-FFF2-40B4-BE49-F238E27FC236}">
                  <a16:creationId xmlns:a16="http://schemas.microsoft.com/office/drawing/2014/main" id="{AC21BC8A-1538-1915-BF7B-7969EAB95001}"/>
                </a:ext>
              </a:extLst>
            </p:cNvPr>
            <p:cNvSpPr/>
            <p:nvPr/>
          </p:nvSpPr>
          <p:spPr>
            <a:xfrm>
              <a:off x="3251848" y="8140841"/>
              <a:ext cx="2070238" cy="562675"/>
            </a:xfrm>
            <a:prstGeom prst="roundRect">
              <a:avLst>
                <a:gd name="adj" fmla="val 5000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 name="TextBox 3">
            <a:extLst>
              <a:ext uri="{FF2B5EF4-FFF2-40B4-BE49-F238E27FC236}">
                <a16:creationId xmlns:a16="http://schemas.microsoft.com/office/drawing/2014/main" id="{E51B757C-4A65-F476-112D-24FB7BCA1E40}"/>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pic>
        <p:nvPicPr>
          <p:cNvPr id="19" name="Picture 18" descr="A white padlock on a black background&#10;&#10;Description automatically generated">
            <a:extLst>
              <a:ext uri="{FF2B5EF4-FFF2-40B4-BE49-F238E27FC236}">
                <a16:creationId xmlns:a16="http://schemas.microsoft.com/office/drawing/2014/main" id="{56C1BA79-E67A-5EDF-A6B3-07131075C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829" y="6762309"/>
            <a:ext cx="822473" cy="822473"/>
          </a:xfrm>
          <a:prstGeom prst="rect">
            <a:avLst/>
          </a:prstGeom>
        </p:spPr>
      </p:pic>
      <p:pic>
        <p:nvPicPr>
          <p:cNvPr id="31" name="Picture 30" descr="A white shield with text on it&#10;&#10;Description automatically generated">
            <a:extLst>
              <a:ext uri="{FF2B5EF4-FFF2-40B4-BE49-F238E27FC236}">
                <a16:creationId xmlns:a16="http://schemas.microsoft.com/office/drawing/2014/main" id="{E921A278-77C0-9433-F126-46F74987D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518" y="4122971"/>
            <a:ext cx="1090380" cy="1090380"/>
          </a:xfrm>
          <a:prstGeom prst="rect">
            <a:avLst/>
          </a:prstGeom>
        </p:spPr>
      </p:pic>
      <p:pic>
        <p:nvPicPr>
          <p:cNvPr id="5" name="Picture 4" descr="A screen shot of a cell phone&#10;&#10;Description automatically generated">
            <a:extLst>
              <a:ext uri="{FF2B5EF4-FFF2-40B4-BE49-F238E27FC236}">
                <a16:creationId xmlns:a16="http://schemas.microsoft.com/office/drawing/2014/main" id="{0E301C72-B557-70FF-84F5-41BC82143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6733" y="603900"/>
            <a:ext cx="4607792" cy="9079200"/>
          </a:xfrm>
          <a:prstGeom prst="rect">
            <a:avLst/>
          </a:prstGeom>
        </p:spPr>
      </p:pic>
    </p:spTree>
    <p:extLst>
      <p:ext uri="{BB962C8B-B14F-4D97-AF65-F5344CB8AC3E}">
        <p14:creationId xmlns:p14="http://schemas.microsoft.com/office/powerpoint/2010/main" val="187965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4336EA-37A6-B585-D7B2-63BC32CAACFD}"/>
              </a:ext>
            </a:extLst>
          </p:cNvPr>
          <p:cNvSpPr txBox="1"/>
          <p:nvPr/>
        </p:nvSpPr>
        <p:spPr>
          <a:xfrm>
            <a:off x="8598694" y="4183267"/>
            <a:ext cx="6591300" cy="4048031"/>
          </a:xfrm>
          <a:prstGeom prst="rect">
            <a:avLst/>
          </a:prstGeom>
          <a:noFill/>
        </p:spPr>
        <p:txBody>
          <a:bodyPr wrap="square" rtlCol="0">
            <a:spAutoFit/>
          </a:bodyPr>
          <a:lstStyle/>
          <a:p>
            <a:pPr>
              <a:lnSpc>
                <a:spcPct val="130000"/>
              </a:lnSpc>
            </a:pPr>
            <a:r>
              <a:rPr lang="en-US" sz="2000" spc="120" dirty="0">
                <a:solidFill>
                  <a:schemeClr val="bg1">
                    <a:lumMod val="75000"/>
                  </a:schemeClr>
                </a:solidFill>
                <a:latin typeface="Lato" panose="020F0502020204030203" pitchFamily="34" charset="0"/>
                <a:cs typeface="Poppins SemiBold" panose="00000700000000000000" pitchFamily="2" charset="0"/>
              </a:rPr>
              <a:t>TaskTenders utilizes cutting-edge AI technology to streamline the matchmaking process between freelancers and projects. Our sophisticated algorithms analyze user profiles and past performance to recommend the best matches, optimizing both satisfaction and efficiency. This AI-driven approach ensures that every match is tailored to the specific needs and skills of our users, enhancing the overall experience and success of the platform.</a:t>
            </a:r>
          </a:p>
        </p:txBody>
      </p:sp>
      <p:sp>
        <p:nvSpPr>
          <p:cNvPr id="4" name="TextBox 3">
            <a:extLst>
              <a:ext uri="{FF2B5EF4-FFF2-40B4-BE49-F238E27FC236}">
                <a16:creationId xmlns:a16="http://schemas.microsoft.com/office/drawing/2014/main" id="{4BE56DFA-A325-C7B7-4428-A197F309AEAD}"/>
              </a:ext>
            </a:extLst>
          </p:cNvPr>
          <p:cNvSpPr txBox="1"/>
          <p:nvPr/>
        </p:nvSpPr>
        <p:spPr>
          <a:xfrm>
            <a:off x="8598695" y="2320306"/>
            <a:ext cx="7466805" cy="1670201"/>
          </a:xfrm>
          <a:prstGeom prst="rect">
            <a:avLst/>
          </a:prstGeom>
          <a:noFill/>
        </p:spPr>
        <p:txBody>
          <a:bodyPr wrap="square" rtlCol="0">
            <a:spAutoFit/>
          </a:bodyPr>
          <a:lstStyle/>
          <a:p>
            <a:pPr>
              <a:lnSpc>
                <a:spcPct val="120000"/>
              </a:lnSpc>
            </a:pPr>
            <a:r>
              <a:rPr lang="en-US" sz="4400" b="1" spc="170" dirty="0">
                <a:solidFill>
                  <a:srgbClr val="00CED1"/>
                </a:solidFill>
                <a:latin typeface="Poppins" panose="00000500000000000000" pitchFamily="2" charset="0"/>
                <a:cs typeface="Poppins" panose="00000500000000000000" pitchFamily="2" charset="0"/>
              </a:rPr>
              <a:t>Smart </a:t>
            </a:r>
            <a:r>
              <a:rPr lang="en-US" sz="4400" b="1" spc="170" dirty="0">
                <a:latin typeface="Poppins" panose="00000500000000000000" pitchFamily="2" charset="0"/>
                <a:cs typeface="Poppins" panose="00000500000000000000" pitchFamily="2" charset="0"/>
              </a:rPr>
              <a:t>Matching</a:t>
            </a:r>
            <a:r>
              <a:rPr lang="en-US" sz="4400" b="1" spc="170" dirty="0">
                <a:solidFill>
                  <a:srgbClr val="00CED1"/>
                </a:solidFill>
                <a:latin typeface="Poppins" panose="00000500000000000000" pitchFamily="2" charset="0"/>
                <a:cs typeface="Poppins" panose="00000500000000000000" pitchFamily="2" charset="0"/>
              </a:rPr>
              <a:t> </a:t>
            </a:r>
            <a:r>
              <a:rPr lang="en-US" sz="4400" b="1" spc="170" dirty="0">
                <a:latin typeface="Poppins" panose="00000500000000000000" pitchFamily="2" charset="0"/>
                <a:cs typeface="Poppins" panose="00000500000000000000" pitchFamily="2" charset="0"/>
              </a:rPr>
              <a:t>Algorithm Based On </a:t>
            </a:r>
            <a:r>
              <a:rPr lang="en-US" sz="4400" b="1" spc="170" dirty="0">
                <a:solidFill>
                  <a:srgbClr val="00CED1"/>
                </a:solidFill>
                <a:latin typeface="Poppins" panose="00000500000000000000" pitchFamily="2" charset="0"/>
                <a:cs typeface="Poppins" panose="00000500000000000000" pitchFamily="2" charset="0"/>
              </a:rPr>
              <a:t>AI</a:t>
            </a:r>
            <a:endParaRPr lang="en-US" sz="4400" b="1" spc="170" dirty="0">
              <a:latin typeface="Code Next-Trial SemiBold"/>
              <a:cs typeface="Poppins" panose="00000500000000000000" pitchFamily="2" charset="0"/>
            </a:endParaRPr>
          </a:p>
        </p:txBody>
      </p:sp>
      <p:sp>
        <p:nvSpPr>
          <p:cNvPr id="54" name="Freeform: Shape 53">
            <a:extLst>
              <a:ext uri="{FF2B5EF4-FFF2-40B4-BE49-F238E27FC236}">
                <a16:creationId xmlns:a16="http://schemas.microsoft.com/office/drawing/2014/main" id="{1C531BD8-9309-3082-34C4-4D6F25142122}"/>
              </a:ext>
            </a:extLst>
          </p:cNvPr>
          <p:cNvSpPr/>
          <p:nvPr/>
        </p:nvSpPr>
        <p:spPr>
          <a:xfrm>
            <a:off x="640080" y="627036"/>
            <a:ext cx="554583" cy="554583"/>
          </a:xfrm>
          <a:custGeom>
            <a:avLst/>
            <a:gdLst>
              <a:gd name="connsiteX0" fmla="*/ 2517971 w 3077519"/>
              <a:gd name="connsiteY0" fmla="*/ 0 h 3077520"/>
              <a:gd name="connsiteX1" fmla="*/ 2974885 w 3077519"/>
              <a:gd name="connsiteY1" fmla="*/ 0 h 3077520"/>
              <a:gd name="connsiteX2" fmla="*/ 3069455 w 3077519"/>
              <a:gd name="connsiteY2" fmla="*/ 62685 h 3077520"/>
              <a:gd name="connsiteX3" fmla="*/ 3077519 w 3077519"/>
              <a:gd name="connsiteY3" fmla="*/ 102630 h 3077520"/>
              <a:gd name="connsiteX4" fmla="*/ 3077519 w 3077519"/>
              <a:gd name="connsiteY4" fmla="*/ 2974890 h 3077520"/>
              <a:gd name="connsiteX5" fmla="*/ 3069455 w 3077519"/>
              <a:gd name="connsiteY5" fmla="*/ 3014836 h 3077520"/>
              <a:gd name="connsiteX6" fmla="*/ 2974885 w 3077519"/>
              <a:gd name="connsiteY6" fmla="*/ 3077520 h 3077520"/>
              <a:gd name="connsiteX7" fmla="*/ 102635 w 3077519"/>
              <a:gd name="connsiteY7" fmla="*/ 3077520 h 3077520"/>
              <a:gd name="connsiteX8" fmla="*/ 0 w 3077519"/>
              <a:gd name="connsiteY8" fmla="*/ 2974885 h 3077520"/>
              <a:gd name="connsiteX9" fmla="*/ 0 w 3077519"/>
              <a:gd name="connsiteY9" fmla="*/ 1678648 h 3077520"/>
              <a:gd name="connsiteX10" fmla="*/ 1119098 w 3077519"/>
              <a:gd name="connsiteY10" fmla="*/ 1678648 h 3077520"/>
              <a:gd name="connsiteX11" fmla="*/ 1119098 w 3077519"/>
              <a:gd name="connsiteY11" fmla="*/ 1958423 h 3077520"/>
              <a:gd name="connsiteX12" fmla="*/ 279774 w 3077519"/>
              <a:gd name="connsiteY12" fmla="*/ 1958423 h 3077520"/>
              <a:gd name="connsiteX13" fmla="*/ 279774 w 3077519"/>
              <a:gd name="connsiteY13" fmla="*/ 2797746 h 3077520"/>
              <a:gd name="connsiteX14" fmla="*/ 2797745 w 3077519"/>
              <a:gd name="connsiteY14" fmla="*/ 2797746 h 3077520"/>
              <a:gd name="connsiteX15" fmla="*/ 2797745 w 3077519"/>
              <a:gd name="connsiteY15" fmla="*/ 2517972 h 3077520"/>
              <a:gd name="connsiteX16" fmla="*/ 1958422 w 3077519"/>
              <a:gd name="connsiteY16" fmla="*/ 2517972 h 3077520"/>
              <a:gd name="connsiteX17" fmla="*/ 1958422 w 3077519"/>
              <a:gd name="connsiteY17" fmla="*/ 1678648 h 3077520"/>
              <a:gd name="connsiteX18" fmla="*/ 2564599 w 3077519"/>
              <a:gd name="connsiteY18" fmla="*/ 1678648 h 3077520"/>
              <a:gd name="connsiteX19" fmla="*/ 2564599 w 3077519"/>
              <a:gd name="connsiteY19" fmla="*/ 1958423 h 3077520"/>
              <a:gd name="connsiteX20" fmla="*/ 2238196 w 3077519"/>
              <a:gd name="connsiteY20" fmla="*/ 1958423 h 3077520"/>
              <a:gd name="connsiteX21" fmla="*/ 2238196 w 3077519"/>
              <a:gd name="connsiteY21" fmla="*/ 2238197 h 3077520"/>
              <a:gd name="connsiteX22" fmla="*/ 2797745 w 3077519"/>
              <a:gd name="connsiteY22" fmla="*/ 2238197 h 3077520"/>
              <a:gd name="connsiteX23" fmla="*/ 2797745 w 3077519"/>
              <a:gd name="connsiteY23" fmla="*/ 1445502 h 3077520"/>
              <a:gd name="connsiteX24" fmla="*/ 2517971 w 3077519"/>
              <a:gd name="connsiteY24" fmla="*/ 1445502 h 3077520"/>
              <a:gd name="connsiteX25" fmla="*/ 2517971 w 3077519"/>
              <a:gd name="connsiteY25" fmla="*/ 1165727 h 3077520"/>
              <a:gd name="connsiteX26" fmla="*/ 2797745 w 3077519"/>
              <a:gd name="connsiteY26" fmla="*/ 1165727 h 3077520"/>
              <a:gd name="connsiteX27" fmla="*/ 2797745 w 3077519"/>
              <a:gd name="connsiteY27" fmla="*/ 839324 h 3077520"/>
              <a:gd name="connsiteX28" fmla="*/ 2238196 w 3077519"/>
              <a:gd name="connsiteY28" fmla="*/ 839324 h 3077520"/>
              <a:gd name="connsiteX29" fmla="*/ 2238196 w 3077519"/>
              <a:gd name="connsiteY29" fmla="*/ 1398873 h 3077520"/>
              <a:gd name="connsiteX30" fmla="*/ 1958422 w 3077519"/>
              <a:gd name="connsiteY30" fmla="*/ 1398873 h 3077520"/>
              <a:gd name="connsiteX31" fmla="*/ 1958422 w 3077519"/>
              <a:gd name="connsiteY31" fmla="*/ 559549 h 3077520"/>
              <a:gd name="connsiteX32" fmla="*/ 2797745 w 3077519"/>
              <a:gd name="connsiteY32" fmla="*/ 559549 h 3077520"/>
              <a:gd name="connsiteX33" fmla="*/ 2797745 w 3077519"/>
              <a:gd name="connsiteY33" fmla="*/ 279775 h 3077520"/>
              <a:gd name="connsiteX34" fmla="*/ 2517971 w 3077519"/>
              <a:gd name="connsiteY34" fmla="*/ 279775 h 3077520"/>
              <a:gd name="connsiteX35" fmla="*/ 102635 w 3077519"/>
              <a:gd name="connsiteY35" fmla="*/ 0 h 3077520"/>
              <a:gd name="connsiteX36" fmla="*/ 2238196 w 3077519"/>
              <a:gd name="connsiteY36" fmla="*/ 0 h 3077520"/>
              <a:gd name="connsiteX37" fmla="*/ 2238196 w 3077519"/>
              <a:gd name="connsiteY37" fmla="*/ 279775 h 3077520"/>
              <a:gd name="connsiteX38" fmla="*/ 1678647 w 3077519"/>
              <a:gd name="connsiteY38" fmla="*/ 279775 h 3077520"/>
              <a:gd name="connsiteX39" fmla="*/ 1678647 w 3077519"/>
              <a:gd name="connsiteY39" fmla="*/ 839324 h 3077520"/>
              <a:gd name="connsiteX40" fmla="*/ 1119098 w 3077519"/>
              <a:gd name="connsiteY40" fmla="*/ 839324 h 3077520"/>
              <a:gd name="connsiteX41" fmla="*/ 1119098 w 3077519"/>
              <a:gd name="connsiteY41" fmla="*/ 559549 h 3077520"/>
              <a:gd name="connsiteX42" fmla="*/ 1398872 w 3077519"/>
              <a:gd name="connsiteY42" fmla="*/ 559549 h 3077520"/>
              <a:gd name="connsiteX43" fmla="*/ 1398872 w 3077519"/>
              <a:gd name="connsiteY43" fmla="*/ 279775 h 3077520"/>
              <a:gd name="connsiteX44" fmla="*/ 839323 w 3077519"/>
              <a:gd name="connsiteY44" fmla="*/ 279775 h 3077520"/>
              <a:gd name="connsiteX45" fmla="*/ 839323 w 3077519"/>
              <a:gd name="connsiteY45" fmla="*/ 1119099 h 3077520"/>
              <a:gd name="connsiteX46" fmla="*/ 1678647 w 3077519"/>
              <a:gd name="connsiteY46" fmla="*/ 1119099 h 3077520"/>
              <a:gd name="connsiteX47" fmla="*/ 1678647 w 3077519"/>
              <a:gd name="connsiteY47" fmla="*/ 2517972 h 3077520"/>
              <a:gd name="connsiteX48" fmla="*/ 559548 w 3077519"/>
              <a:gd name="connsiteY48" fmla="*/ 2517972 h 3077520"/>
              <a:gd name="connsiteX49" fmla="*/ 559548 w 3077519"/>
              <a:gd name="connsiteY49" fmla="*/ 2238197 h 3077520"/>
              <a:gd name="connsiteX50" fmla="*/ 1398872 w 3077519"/>
              <a:gd name="connsiteY50" fmla="*/ 2238197 h 3077520"/>
              <a:gd name="connsiteX51" fmla="*/ 1398872 w 3077519"/>
              <a:gd name="connsiteY51" fmla="*/ 1398873 h 3077520"/>
              <a:gd name="connsiteX52" fmla="*/ 559548 w 3077519"/>
              <a:gd name="connsiteY52" fmla="*/ 1398873 h 3077520"/>
              <a:gd name="connsiteX53" fmla="*/ 559548 w 3077519"/>
              <a:gd name="connsiteY53" fmla="*/ 279775 h 3077520"/>
              <a:gd name="connsiteX54" fmla="*/ 279774 w 3077519"/>
              <a:gd name="connsiteY54" fmla="*/ 279775 h 3077520"/>
              <a:gd name="connsiteX55" fmla="*/ 279774 w 3077519"/>
              <a:gd name="connsiteY55" fmla="*/ 1398873 h 3077520"/>
              <a:gd name="connsiteX56" fmla="*/ 0 w 3077519"/>
              <a:gd name="connsiteY56" fmla="*/ 1398873 h 3077520"/>
              <a:gd name="connsiteX57" fmla="*/ 0 w 3077519"/>
              <a:gd name="connsiteY57" fmla="*/ 102635 h 3077520"/>
              <a:gd name="connsiteX58" fmla="*/ 102635 w 3077519"/>
              <a:gd name="connsiteY58" fmla="*/ 0 h 30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77519" h="3077520">
                <a:moveTo>
                  <a:pt x="2517971" y="0"/>
                </a:moveTo>
                <a:lnTo>
                  <a:pt x="2974885" y="0"/>
                </a:lnTo>
                <a:cubicBezTo>
                  <a:pt x="3017398" y="0"/>
                  <a:pt x="3053874" y="25848"/>
                  <a:pt x="3069455" y="62685"/>
                </a:cubicBezTo>
                <a:lnTo>
                  <a:pt x="3077519" y="102630"/>
                </a:lnTo>
                <a:lnTo>
                  <a:pt x="3077519" y="2974890"/>
                </a:lnTo>
                <a:lnTo>
                  <a:pt x="3069455" y="3014836"/>
                </a:lnTo>
                <a:cubicBezTo>
                  <a:pt x="3053874" y="3051673"/>
                  <a:pt x="3017398" y="3077520"/>
                  <a:pt x="2974885" y="3077520"/>
                </a:cubicBezTo>
                <a:lnTo>
                  <a:pt x="102635" y="3077520"/>
                </a:lnTo>
                <a:cubicBezTo>
                  <a:pt x="45951" y="3077520"/>
                  <a:pt x="0" y="3031569"/>
                  <a:pt x="0" y="2974885"/>
                </a:cubicBezTo>
                <a:lnTo>
                  <a:pt x="0" y="1678648"/>
                </a:lnTo>
                <a:lnTo>
                  <a:pt x="1119098" y="1678648"/>
                </a:lnTo>
                <a:lnTo>
                  <a:pt x="1119098" y="1958423"/>
                </a:lnTo>
                <a:lnTo>
                  <a:pt x="279774" y="1958423"/>
                </a:lnTo>
                <a:lnTo>
                  <a:pt x="279774" y="2797746"/>
                </a:lnTo>
                <a:lnTo>
                  <a:pt x="2797745" y="2797746"/>
                </a:lnTo>
                <a:lnTo>
                  <a:pt x="2797745" y="2517972"/>
                </a:lnTo>
                <a:lnTo>
                  <a:pt x="1958422" y="2517972"/>
                </a:lnTo>
                <a:lnTo>
                  <a:pt x="1958422" y="1678648"/>
                </a:lnTo>
                <a:lnTo>
                  <a:pt x="2564599" y="1678648"/>
                </a:lnTo>
                <a:lnTo>
                  <a:pt x="2564599" y="1958423"/>
                </a:lnTo>
                <a:lnTo>
                  <a:pt x="2238196" y="1958423"/>
                </a:lnTo>
                <a:lnTo>
                  <a:pt x="2238196" y="2238197"/>
                </a:lnTo>
                <a:lnTo>
                  <a:pt x="2797745" y="2238197"/>
                </a:lnTo>
                <a:lnTo>
                  <a:pt x="2797745" y="1445502"/>
                </a:lnTo>
                <a:lnTo>
                  <a:pt x="2517971" y="1445502"/>
                </a:lnTo>
                <a:lnTo>
                  <a:pt x="2517971" y="1165727"/>
                </a:lnTo>
                <a:lnTo>
                  <a:pt x="2797745" y="1165727"/>
                </a:lnTo>
                <a:lnTo>
                  <a:pt x="2797745" y="839324"/>
                </a:lnTo>
                <a:lnTo>
                  <a:pt x="2238196" y="839324"/>
                </a:lnTo>
                <a:lnTo>
                  <a:pt x="2238196" y="1398873"/>
                </a:lnTo>
                <a:lnTo>
                  <a:pt x="1958422" y="1398873"/>
                </a:lnTo>
                <a:lnTo>
                  <a:pt x="1958422" y="559549"/>
                </a:lnTo>
                <a:lnTo>
                  <a:pt x="2797745" y="559549"/>
                </a:lnTo>
                <a:lnTo>
                  <a:pt x="2797745" y="279775"/>
                </a:lnTo>
                <a:lnTo>
                  <a:pt x="2517971" y="279775"/>
                </a:lnTo>
                <a:close/>
                <a:moveTo>
                  <a:pt x="102635" y="0"/>
                </a:moveTo>
                <a:lnTo>
                  <a:pt x="2238196" y="0"/>
                </a:lnTo>
                <a:lnTo>
                  <a:pt x="2238196" y="279775"/>
                </a:lnTo>
                <a:lnTo>
                  <a:pt x="1678647" y="279775"/>
                </a:lnTo>
                <a:lnTo>
                  <a:pt x="1678647" y="839324"/>
                </a:lnTo>
                <a:lnTo>
                  <a:pt x="1119098" y="839324"/>
                </a:lnTo>
                <a:lnTo>
                  <a:pt x="1119098" y="559549"/>
                </a:lnTo>
                <a:lnTo>
                  <a:pt x="1398872" y="559549"/>
                </a:lnTo>
                <a:lnTo>
                  <a:pt x="1398872" y="279775"/>
                </a:lnTo>
                <a:lnTo>
                  <a:pt x="839323" y="279775"/>
                </a:lnTo>
                <a:lnTo>
                  <a:pt x="839323" y="1119099"/>
                </a:lnTo>
                <a:lnTo>
                  <a:pt x="1678647" y="1119099"/>
                </a:lnTo>
                <a:lnTo>
                  <a:pt x="1678647" y="2517972"/>
                </a:lnTo>
                <a:lnTo>
                  <a:pt x="559548" y="2517972"/>
                </a:lnTo>
                <a:lnTo>
                  <a:pt x="559548" y="2238197"/>
                </a:lnTo>
                <a:lnTo>
                  <a:pt x="1398872" y="2238197"/>
                </a:lnTo>
                <a:lnTo>
                  <a:pt x="1398872" y="1398873"/>
                </a:lnTo>
                <a:lnTo>
                  <a:pt x="559548" y="1398873"/>
                </a:lnTo>
                <a:lnTo>
                  <a:pt x="559548" y="279775"/>
                </a:lnTo>
                <a:lnTo>
                  <a:pt x="279774" y="279775"/>
                </a:lnTo>
                <a:lnTo>
                  <a:pt x="279774" y="1398873"/>
                </a:lnTo>
                <a:lnTo>
                  <a:pt x="0" y="1398873"/>
                </a:lnTo>
                <a:lnTo>
                  <a:pt x="0" y="102635"/>
                </a:lnTo>
                <a:cubicBezTo>
                  <a:pt x="0" y="45951"/>
                  <a:pt x="45951" y="0"/>
                  <a:pt x="1026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48CAE4"/>
              </a:solidFill>
              <a:latin typeface="Arial" panose="020B0604020202020204" pitchFamily="34" charset="0"/>
            </a:endParaRPr>
          </a:p>
        </p:txBody>
      </p:sp>
      <p:sp>
        <p:nvSpPr>
          <p:cNvPr id="2" name="TextBox 1">
            <a:extLst>
              <a:ext uri="{FF2B5EF4-FFF2-40B4-BE49-F238E27FC236}">
                <a16:creationId xmlns:a16="http://schemas.microsoft.com/office/drawing/2014/main" id="{9A0932C5-8AF8-A94A-C3AC-4ED5B972D233}"/>
              </a:ext>
            </a:extLst>
          </p:cNvPr>
          <p:cNvSpPr txBox="1"/>
          <p:nvPr/>
        </p:nvSpPr>
        <p:spPr>
          <a:xfrm>
            <a:off x="184228" y="97900"/>
            <a:ext cx="2838671" cy="584775"/>
          </a:xfrm>
          <a:prstGeom prst="rect">
            <a:avLst/>
          </a:prstGeom>
          <a:noFill/>
        </p:spPr>
        <p:txBody>
          <a:bodyPr wrap="square" rtlCol="0">
            <a:spAutoFit/>
          </a:bodyPr>
          <a:lstStyle/>
          <a:p>
            <a:r>
              <a:rPr lang="en-US" sz="3200" dirty="0">
                <a:solidFill>
                  <a:srgbClr val="00CED1"/>
                </a:solidFill>
                <a:latin typeface="Code Next-Trial SemiBold"/>
              </a:rPr>
              <a:t>tasktenders</a:t>
            </a:r>
            <a:endParaRPr lang="en-US" dirty="0">
              <a:solidFill>
                <a:srgbClr val="00CED1"/>
              </a:solidFill>
              <a:latin typeface="Code Next-Trial SemiBold"/>
            </a:endParaRPr>
          </a:p>
        </p:txBody>
      </p:sp>
      <p:pic>
        <p:nvPicPr>
          <p:cNvPr id="5" name="Picture 4" descr="A black cell phone with a screen with text and icons&#10;&#10;Description automatically generated">
            <a:extLst>
              <a:ext uri="{FF2B5EF4-FFF2-40B4-BE49-F238E27FC236}">
                <a16:creationId xmlns:a16="http://schemas.microsoft.com/office/drawing/2014/main" id="{F7CA15C9-5326-D688-7874-6FA03EDBA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302" y="665026"/>
            <a:ext cx="4607792" cy="9079200"/>
          </a:xfrm>
          <a:prstGeom prst="rect">
            <a:avLst/>
          </a:prstGeom>
        </p:spPr>
      </p:pic>
    </p:spTree>
    <p:extLst>
      <p:ext uri="{BB962C8B-B14F-4D97-AF65-F5344CB8AC3E}">
        <p14:creationId xmlns:p14="http://schemas.microsoft.com/office/powerpoint/2010/main" val="720785347"/>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00CED1"/>
      </a:accent4>
      <a:accent5>
        <a:srgbClr val="00CED1"/>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4990</TotalTime>
  <Words>1089</Words>
  <Application>Microsoft Office PowerPoint</Application>
  <PresentationFormat>Custom</PresentationFormat>
  <Paragraphs>233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Code Next-Trial SemiBold</vt:lpstr>
      <vt:lpstr>Lato</vt:lpstr>
      <vt:lpstr>Poppins</vt:lpstr>
      <vt:lpstr>Poppins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xxx</dc:creator>
  <cp:lastModifiedBy>safa khier</cp:lastModifiedBy>
  <cp:revision>80</cp:revision>
  <dcterms:created xsi:type="dcterms:W3CDTF">2022-05-19T05:06:40Z</dcterms:created>
  <dcterms:modified xsi:type="dcterms:W3CDTF">2024-09-21T20:58:41Z</dcterms:modified>
</cp:coreProperties>
</file>